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8F75650-299C-4321-9338-82D8B7858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63F1B9A-7C84-4C25-B8FD-05739345ED9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E6E49B5-A177-4F0D-9245-97054348F49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2251830-8D97-451E-ADE9-843FF82452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EC1EC20-8EBB-4E48-BBE4-02EAFAF293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6CB537F-13E0-4370-841D-BE44647C9C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A6F3FF4-8FDF-460D-9088-EEC0E2064B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CECFB7C-7D28-44DC-9CDB-A8B740FCDFA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409B90A4-F793-467A-93A2-46C889B2ED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6ADBDC6-2E6B-4FD2-97F4-326D2679CD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8F0C69D-A9E7-4EAE-B1EB-7CAB612A5C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C0CCC4D-1B11-4F88-9CD9-4EB72D3AAF8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044E49-8FF0-42E0-9105-446011DE3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1CAC1-C6CF-49CC-B984-7F809B0E35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8F0F325-8813-4F7E-9AB9-ED999BD1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EB6517-D7B3-46AB-80AE-85CABCEFB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DC48ED-C378-4E5A-B66F-4087C8B3C1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392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83FED6-2E33-476D-BD8C-A5553E20C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B9653-7D81-4C16-999A-490EE77746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966267-94D6-4013-A9C8-CD782F7CD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81410E7-D40E-4D0A-9DE3-AF548DCE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149E2-8BF3-405C-A3A0-D036D398D3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315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22A4F7D-5ACC-4E8B-B457-EEF9738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997EC-AB5E-47FF-9AA7-84206E8E25A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752CF4-3857-4285-BBD4-8E4297AB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352D406-B512-4B9C-9D43-57C2A5717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448F1-7B5C-44A2-AB7E-48FBF34BD7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19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59972AB-4059-44C0-9226-B3BBAFC25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55189-BA99-421C-A50A-1FEDB492A3E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517C4C-C662-49A9-93CE-77EB06DA9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4B42F82-807A-42C1-A9F0-103EAEB01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F05A85-B691-4A0D-AD57-C8F82EB20A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8940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90AC126-7478-4406-B1A6-1848BF0F4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90FBC-3281-447D-85F6-70045BE3BB5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C3FF8D-3BE9-4622-9E03-432D1FBB6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E7E5ED5-498F-47E7-947F-42ECB1067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7F8F9-ED53-4A3B-B58B-56A28B40D6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58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BF896EC-6654-41E6-8B73-6B6E3EC9E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E15E3-79CF-439C-ADE6-2943C5433CC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BAE9636-0F97-4B8A-B3FF-4AE2E819D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AEA4B42-78B4-48B2-8227-27917E9F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C3E04C-6EE4-4429-845F-2B46C34C52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933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9EF5722-C597-4739-B752-A18C6FD8E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FACF-BF59-48C1-90F1-62FD5891669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B3A3E84-8B1E-466B-9DAA-5EC0E719F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CD36614-CEE7-4B6F-B7CE-E9F6241B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CA7EE-A52B-4DDA-95DE-CD32D661E2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782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F72F6C4-8F70-447F-AA32-45EE5B58E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2B9D3-D471-47B4-BCCA-9E9BB40483D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82ED769-D90C-4D06-BF71-338DD1EC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65DE7C9-080B-491D-8634-ACAA6F557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EB13C-CADD-4516-AFD7-7E318A7F5F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004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2D70051-4BB8-4A88-AABC-7067B86B9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A06D-4A0C-44A7-96AA-D6B6938039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19ADE08-B11B-4147-81A6-7CB5E7A34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9531727-F76C-403B-9E92-690D77655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34D686-82C4-40A3-8F98-5E26C6F693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515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A147329-518D-4698-985E-4B21B673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074D3-79AF-42C6-BF77-B088554AD2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2FAD5F8-F799-4E04-8C35-EA960C532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8E39834-9315-42BB-B7DB-A6D703358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2D04D-24FA-45CE-B1AD-A9D1BAAE46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008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F829DC8-20F3-437C-8002-C388FD92D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DAF37-B313-4FBD-A665-A6602C7057B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B41C1D3-0194-4FA1-B8AA-2719985C7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CECCE1D-749F-47FA-9A06-ADE496F43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EC466-5082-47F5-87A0-BFCFE2F401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921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E51F18B-DB34-4AC8-BF2C-7FF54717BA8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B60C4D4-4329-47F5-BA0F-D7D5881625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620CC94-D617-4AB1-BDCF-BBFBF881A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4FADB02-F062-4141-A7A7-5BC8E09F8A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DF21E38-FA42-451A-B62F-802082FA0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6B3435-43F3-49FA-BFED-13B14BD58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691CFB6-0DF2-4DDA-AC06-2CC9CB7129E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CA36845-2219-4B1B-BDCE-2B600893A8A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3840B78-6A94-48F7-B7BD-B14836FE0D79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7FA845C3-6756-4B3F-BB8F-C89EF4336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1C4336DC-3E8A-4132-AD9C-CAF196FE0719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183DE3A3-8C22-4091-BD2A-A972A0FBB5B3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68C636E4-4EF9-410F-B7F0-D0BB7E069CDE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703C7047-C352-4E3E-A847-6DACF71EA514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9446C189-415E-411C-B517-1C3928440C6A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116D8486-DF44-47CC-B8B7-C135D888CFD6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6707DE8C-4B3A-4065-AE22-0CCFEF709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2976563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Value（</a:t>
            </a:r>
            <a:r>
              <a:rPr lang="ja-JP" altLang="en-US">
                <a:solidFill>
                  <a:schemeClr val="bg1"/>
                </a:solidFill>
              </a:rPr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5DA5B73F-CC82-4136-A0CB-B489F99CE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3598862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cost（</a:t>
            </a:r>
            <a:r>
              <a:rPr lang="ja-JP" altLang="en-US">
                <a:solidFill>
                  <a:schemeClr val="bg1"/>
                </a:solidFill>
              </a:rPr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DB9AD925-88CB-4EAE-854F-8988C8106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2519363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Convenience（</a:t>
            </a:r>
            <a:r>
              <a:rPr lang="ja-JP" altLang="en-US">
                <a:solidFill>
                  <a:schemeClr val="bg1"/>
                </a:solidFill>
              </a:rPr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50C99D90-3213-4A6C-99A8-AFF0A2E05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3741737" cy="369888"/>
          </a:xfrm>
          <a:prstGeom prst="rect">
            <a:avLst/>
          </a:prstGeom>
          <a:gradFill rotWithShape="1">
            <a:gsLst>
              <a:gs pos="0">
                <a:srgbClr val="A00000"/>
              </a:gs>
              <a:gs pos="50000">
                <a:srgbClr val="E60000"/>
              </a:gs>
              <a:gs pos="100000">
                <a:srgbClr val="FF00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Communication</a:t>
            </a:r>
            <a:r>
              <a:rPr lang="ja-JP" altLang="en-US">
                <a:solidFill>
                  <a:schemeClr val="bg1"/>
                </a:solidFill>
              </a:rPr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2021-08-07T23:46:04Z</dcterms:modified>
</cp:coreProperties>
</file>