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808A1A0-7C80-4F41-8907-5E964FD551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2E51744-A190-4C09-81D5-08B897ECC67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8C42857-8C84-469B-8ACC-710BC2A1F9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5A04205-5AAA-46AA-8AE8-DD8FFD4DC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9028C4B-54E1-429E-8F0A-C1FD05DA5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50252D1-60DD-401C-9E58-B8108CD614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5DC4502-31F4-4B74-8D7E-C482F43D8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F5A1654-8571-4699-A8E7-DD4477F9807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6B703D5-8CE1-4548-AEBC-61AB0D53C8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E234305-68B1-485B-88F6-B4D467CE99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FEB8572-8907-47DB-891C-CE4A53232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7FC3FFE-B3E7-43E8-954D-DB126AA7B58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D578C04-EFF8-4C0E-946A-C2753B07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60392-D55C-4E0D-90B0-7E25B4EDCB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71624F-DF2B-4182-B446-6952CB10B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5D3AE59-90BD-4CA6-A471-AAA44054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86717-822A-4A9F-AE43-E68D13958E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7462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D32CFB-AE94-4BED-A6B6-D027B78E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940E1-357D-4B59-83F1-592D8BB679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D0C88F-EA24-4390-A935-664E45E87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CF50BF-9547-4A41-9C2D-4BC857F3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E8FB1-0545-4277-B2AE-7743E0F760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69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ADB00F1-65BC-4A43-8C49-00B6C532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965E2-8E0E-4D8B-9B20-66936E5FA87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037A6BE-8F8C-4CC1-8AFD-2953B2D60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FF7CCD-F7BC-40B6-8928-A1B0D95A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53B5A-A507-44FD-BF52-EF9A9ACCD7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8558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39AAA05-570B-48BE-AD35-FFF59ADF4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849DF-1C61-4E35-9FA2-AB2D3BD82D5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645E220-33AA-43CB-B83B-C0B51249F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61BACF-B905-45BC-A6AF-963B4E56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0C85B-9493-4144-9351-B1C52966D5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88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508FCB-F72F-4FCD-A2A9-78D582F24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96A41-0363-40E3-86DB-3738B90EAD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06C5A3-ACB3-4458-9C29-EE09CAE9A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3019ED-A60D-4877-93C1-3891BA8F4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7E9BF-7FC4-492D-A05A-2CC199B57A3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257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635FCE0-36F6-4676-BA46-53810BDF4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CB284-F4E8-45FF-B183-36F1D2F18A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2A1D45-89FF-4814-BF3F-6134E5FC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C516B90-60E8-46FB-BD88-4A481831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1F078-DD10-49D8-A692-B6097B2CA0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098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E763591-DA00-4782-A5FB-9C03044D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51AF0-B896-4C01-9EB9-8D2864FD427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F4E37CE-5D9E-4F78-8DEC-912126792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D6FAC55-3524-4328-AA95-D78F8DF2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37D23-2434-4CA7-8CE3-AE26CE99B4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001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1E629BF-8974-4883-8730-930B4DE4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73DA1-5E88-453C-A3BD-98BA33EB25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113088E-6467-4E2D-BD2B-2D6C5D588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586B4A4-F3AA-42F2-9CDD-EABE04E0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6DA6F-4742-4CD6-A781-F3AAE05FAB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67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201ACAD-8C43-4B3A-BB16-D8C3F63C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E305-1F12-4900-A807-503D7C2B135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DAA50C6-8039-43BE-8610-A9852BA5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0C726C3-9FBD-40E6-A635-CD75C317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9A84F-20D9-4740-8FF5-1786B7EC32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34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32D2BBB-B734-4D59-8E7F-89149008B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4F8C6-86C5-4B06-A1CB-D5AE341787D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9D24E0D-B4E2-4116-965F-82B1819A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AC1B92A-95C1-48BB-8AFF-464AB9121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9540F-C10F-4F18-9C23-132B625C66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994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3A5B558-296F-4A62-8EB8-83297F52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CE929-A89F-4730-9197-67000DC023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19B2391-D6A2-45FD-B710-DFD53108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71EA3F8-E6C4-4ABC-8ED8-63D0A6F5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F7139-D313-4940-A1D6-A0E1E67F3E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436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347807A-10E0-4EDF-8943-F921AB6AAD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B6ED0CC-0636-441C-97FC-66F25BA860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72F59D-17A9-4A32-8345-963E6B335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A09F8AB-9EE4-4F0A-97AE-33BF44A4FC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7626B2C-8390-4656-A74D-9742301FB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A782D6-AB74-4A6E-B88A-FE2A5D2B1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45F40E3-866D-4247-89C9-F7D9B8158C7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F21996F-9DEF-45AF-882F-14690DB945D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EF353FD-7071-469A-AB96-63CDE826B405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AC79C9C-64C5-4926-A7DB-623E9FE8E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C265E79A-AE39-488E-B982-AB826A7C5E16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D029375-A331-465A-8CDC-BCE23F31CD29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5A3D2A1A-93FE-4F69-BB35-0A74CFEE215E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7A6AD50B-B375-4DAE-B7DB-E5F914D3EA61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E1B1D631-E5A2-4390-83ED-A1539A4EB282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A78535E-624F-40DB-82A3-5EF6AA7BB5DE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4691E3A6-54AA-4D4E-88A4-E163A22DF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2976563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Value（</a:t>
            </a:r>
            <a:r>
              <a:rPr lang="ja-JP" altLang="en-US">
                <a:solidFill>
                  <a:schemeClr val="bg1"/>
                </a:solidFill>
              </a:rPr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70C64788-9D54-4816-8E9F-384E38D1E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3598862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cost（</a:t>
            </a:r>
            <a:r>
              <a:rPr lang="ja-JP" altLang="en-US">
                <a:solidFill>
                  <a:schemeClr val="bg1"/>
                </a:solidFill>
              </a:rPr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1B843700-8A8E-449D-8976-14F5C0238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2519363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Convenience（</a:t>
            </a:r>
            <a:r>
              <a:rPr lang="ja-JP" altLang="en-US">
                <a:solidFill>
                  <a:schemeClr val="bg1"/>
                </a:solidFill>
              </a:rPr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EEC72D39-5620-4184-A965-D27D9B673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3741737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Communication</a:t>
            </a:r>
            <a:r>
              <a:rPr lang="ja-JP" altLang="en-US">
                <a:solidFill>
                  <a:schemeClr val="bg1"/>
                </a:solidFill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2021-08-07T23:45:33Z</dcterms:modified>
</cp:coreProperties>
</file>