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0808A1A0-7C80-4F41-8907-5E964FD551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32E51744-A190-4C09-81D5-08B897ECC67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8C42857-8C84-469B-8ACC-710BC2A1F91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55A04205-5AAA-46AA-8AE8-DD8FFD4DCD8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F9028C4B-54E1-429E-8F0A-C1FD05DA52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D50252D1-60DD-401C-9E58-B8108CD614F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5DC4502-31F4-4B74-8D7E-C482F43D81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F5A1654-8571-4699-A8E7-DD4477F9807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C6B703D5-8CE1-4548-AEBC-61AB0D53C8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5E234305-68B1-485B-88F6-B4D467CE99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CFEB8572-8907-47DB-891C-CE4A53232A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7FC3FFE-B3E7-43E8-954D-DB126AA7B583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D578C04-EFF8-4C0E-946A-C2753B07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60392-D55C-4E0D-90B0-7E25B4EDCB1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71624F-DF2B-4182-B446-6952CB10B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5D3AE59-90BD-4CA6-A471-AAA440548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86717-822A-4A9F-AE43-E68D13958E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7462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BD32CFB-AE94-4BED-A6B6-D027B78E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940E1-357D-4B59-83F1-592D8BB6796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1D0C88F-EA24-4390-A935-664E45E87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0CF50BF-9547-4A41-9C2D-4BC857F3E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E8FB1-0545-4277-B2AE-7743E0F7600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69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ADB00F1-65BC-4A43-8C49-00B6C5322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965E2-8E0E-4D8B-9B20-66936E5FA87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037A6BE-8F8C-4CC1-8AFD-2953B2D6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6FF7CCD-F7BC-40B6-8928-A1B0D95A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53B5A-A507-44FD-BF52-EF9A9ACCD71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855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39AAA05-570B-48BE-AD35-FFF59ADF4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849DF-1C61-4E35-9FA2-AB2D3BD82D5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645E220-33AA-43CB-B83B-C0B51249F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B61BACF-B905-45BC-A6AF-963B4E56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0C85B-9493-4144-9351-B1C52966D5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8857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E508FCB-F72F-4FCD-A2A9-78D582F24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96A41-0363-40E3-86DB-3738B90EADD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106C5A3-ACB3-4458-9C29-EE09CAE9A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03019ED-A60D-4877-93C1-3891BA8F4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7E9BF-7FC4-492D-A05A-2CC199B57A3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257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635FCE0-36F6-4676-BA46-53810BDF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CB284-F4E8-45FF-B183-36F1D2F18AB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92A1D45-89FF-4814-BF3F-6134E5FC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C516B90-60E8-46FB-BD88-4A4818310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1F078-DD10-49D8-A692-B6097B2CA09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0987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4E763591-DA00-4782-A5FB-9C03044D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51AF0-B896-4C01-9EB9-8D2864FD427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6F4E37CE-5D9E-4F78-8DEC-912126792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0D6FAC55-3524-4328-AA95-D78F8DF29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37D23-2434-4CA7-8CE3-AE26CE99B4F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00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A1E629BF-8974-4883-8730-930B4DE4F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73DA1-5E88-453C-A3BD-98BA33EB250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2113088E-6467-4E2D-BD2B-2D6C5D588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3586B4A4-F3AA-42F2-9CDD-EABE04E05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6DA6F-4742-4CD6-A781-F3AAE05FAB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672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2201ACAD-8C43-4B3A-BB16-D8C3F63CD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E305-1F12-4900-A807-503D7C2B135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BDAA50C6-8039-43BE-8610-A9852BA50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F0C726C3-9FBD-40E6-A635-CD75C3172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9A84F-20D9-4740-8FF5-1786B7EC322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34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32D2BBB-B734-4D59-8E7F-89149008B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4F8C6-86C5-4B06-A1CB-D5AE341787D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9D24E0D-B4E2-4116-965F-82B1819A5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AC1B92A-95C1-48BB-8AFF-464AB9121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9540F-C10F-4F18-9C23-132B625C664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994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3A5B558-296F-4A62-8EB8-83297F52F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CE929-A89F-4730-9197-67000DC0234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19B2391-D6A2-45FD-B710-DFD531087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471EA3F8-E6C4-4ABC-8ED8-63D0A6F5B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F7139-D313-4940-A1D6-A0E1E67F3EA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436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347807A-10E0-4EDF-8943-F921AB6AAD9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AB6ED0CC-0636-441C-97FC-66F25BA860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A72F59D-17A9-4A32-8345-963E6B335D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09F8AB-9EE4-4F0A-97AE-33BF44A4FC9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7626B2C-8390-4656-A74D-9742301FB4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CA782D6-AB74-4A6E-B88A-FE2A5D2B1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45F40E3-866D-4247-89C9-F7D9B8158C7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CF21996F-9DEF-45AF-882F-14690DB945D6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CEF353FD-7071-469A-AB96-63CDE826B405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3AC79C9C-64C5-4926-A7DB-623E9FE8E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38258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マーケティングミックス（</a:t>
            </a:r>
            <a:r>
              <a:rPr lang="en-US" altLang="ja-JP" sz="2500" b="1">
                <a:latin typeface="Calibri" panose="020F0502020204030204" pitchFamily="34" charset="0"/>
              </a:rPr>
              <a:t>4C</a:t>
            </a:r>
            <a:r>
              <a:rPr lang="ja-JP" altLang="en-US" sz="2500" b="1">
                <a:latin typeface="Calibri" panose="020F0502020204030204" pitchFamily="34" charset="0"/>
              </a:rPr>
              <a:t>）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C265E79A-AE39-488E-B982-AB826A7C5E16}"/>
              </a:ext>
            </a:extLst>
          </p:cNvPr>
          <p:cNvSpPr/>
          <p:nvPr/>
        </p:nvSpPr>
        <p:spPr>
          <a:xfrm>
            <a:off x="200025" y="893763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8D029375-A331-465A-8CDC-BCE23F31CD29}"/>
              </a:ext>
            </a:extLst>
          </p:cNvPr>
          <p:cNvSpPr/>
          <p:nvPr/>
        </p:nvSpPr>
        <p:spPr>
          <a:xfrm>
            <a:off x="200025" y="2882900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5A3D2A1A-93FE-4F69-BB35-0A74CFEE215E}"/>
              </a:ext>
            </a:extLst>
          </p:cNvPr>
          <p:cNvSpPr/>
          <p:nvPr/>
        </p:nvSpPr>
        <p:spPr>
          <a:xfrm>
            <a:off x="4700588" y="906463"/>
            <a:ext cx="4214812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7A6AD50B-B375-4DAE-B7DB-E5F914D3EA61}"/>
              </a:ext>
            </a:extLst>
          </p:cNvPr>
          <p:cNvSpPr/>
          <p:nvPr/>
        </p:nvSpPr>
        <p:spPr>
          <a:xfrm>
            <a:off x="4714875" y="2897188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E1B1D631-E5A2-4390-83ED-A1539A4EB282}"/>
              </a:ext>
            </a:extLst>
          </p:cNvPr>
          <p:cNvSpPr/>
          <p:nvPr/>
        </p:nvSpPr>
        <p:spPr>
          <a:xfrm flipV="1">
            <a:off x="2816225" y="4643438"/>
            <a:ext cx="3500438" cy="38417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A78535E-624F-40DB-82A3-5EF6AA7BB5DE}"/>
              </a:ext>
            </a:extLst>
          </p:cNvPr>
          <p:cNvSpPr/>
          <p:nvPr/>
        </p:nvSpPr>
        <p:spPr>
          <a:xfrm>
            <a:off x="357188" y="5099050"/>
            <a:ext cx="8501062" cy="11128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2059" name="正方形/長方形 48">
            <a:extLst>
              <a:ext uri="{FF2B5EF4-FFF2-40B4-BE49-F238E27FC236}">
                <a16:creationId xmlns:a16="http://schemas.microsoft.com/office/drawing/2014/main" id="{4691E3A6-54AA-4D4E-88A4-E163A22DF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714375"/>
            <a:ext cx="2976563" cy="369888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Customer Value（</a:t>
            </a:r>
            <a:r>
              <a:rPr lang="ja-JP" altLang="en-US">
                <a:solidFill>
                  <a:schemeClr val="bg1"/>
                </a:solidFill>
              </a:rPr>
              <a:t>顧客価値）</a:t>
            </a:r>
          </a:p>
        </p:txBody>
      </p:sp>
      <p:sp>
        <p:nvSpPr>
          <p:cNvPr id="2060" name="正方形/長方形 49">
            <a:extLst>
              <a:ext uri="{FF2B5EF4-FFF2-40B4-BE49-F238E27FC236}">
                <a16:creationId xmlns:a16="http://schemas.microsoft.com/office/drawing/2014/main" id="{70C64788-9D54-4816-8E9F-384E38D1E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714375"/>
            <a:ext cx="3598862" cy="369888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Customer cost（</a:t>
            </a:r>
            <a:r>
              <a:rPr lang="ja-JP" altLang="en-US">
                <a:solidFill>
                  <a:schemeClr val="bg1"/>
                </a:solidFill>
              </a:rPr>
              <a:t>顧客の負担コスト）</a:t>
            </a:r>
          </a:p>
        </p:txBody>
      </p:sp>
      <p:sp>
        <p:nvSpPr>
          <p:cNvPr id="2061" name="正方形/長方形 51">
            <a:extLst>
              <a:ext uri="{FF2B5EF4-FFF2-40B4-BE49-F238E27FC236}">
                <a16:creationId xmlns:a16="http://schemas.microsoft.com/office/drawing/2014/main" id="{1B843700-8A8E-449D-8976-14F5C0238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2714625"/>
            <a:ext cx="2519363" cy="369888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Convenience（</a:t>
            </a:r>
            <a:r>
              <a:rPr lang="ja-JP" altLang="en-US">
                <a:solidFill>
                  <a:schemeClr val="bg1"/>
                </a:solidFill>
              </a:rPr>
              <a:t>利便性）</a:t>
            </a:r>
          </a:p>
        </p:txBody>
      </p:sp>
      <p:sp>
        <p:nvSpPr>
          <p:cNvPr id="2062" name="正方形/長方形 52">
            <a:extLst>
              <a:ext uri="{FF2B5EF4-FFF2-40B4-BE49-F238E27FC236}">
                <a16:creationId xmlns:a16="http://schemas.microsoft.com/office/drawing/2014/main" id="{EEC72D39-5620-4184-A965-D27D9B673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2714625"/>
            <a:ext cx="3741737" cy="369888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Communication</a:t>
            </a:r>
            <a:r>
              <a:rPr lang="ja-JP" altLang="en-US">
                <a:solidFill>
                  <a:schemeClr val="bg1"/>
                </a:solidFill>
              </a:rPr>
              <a:t>（コミュニケーション）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44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4Cのマーケティングミックスのテンプレートです。企画書・提案書などにご活用下さい。</dc:description>
  <cp:revision>9</cp:revision>
  <dcterms:created xsi:type="dcterms:W3CDTF">2009-02-20T09:16:29Z</dcterms:created>
  <dcterms:modified xsi:type="dcterms:W3CDTF">2021-08-07T23:45:33Z</dcterms:modified>
</cp:coreProperties>
</file>