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6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  <a:srgbClr val="FFFF99"/>
    <a:srgbClr val="FFFFCC"/>
    <a:srgbClr val="FFCC99"/>
    <a:srgbClr val="6666FF"/>
    <a:srgbClr val="0066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4709" autoAdjust="0"/>
  </p:normalViewPr>
  <p:slideViewPr>
    <p:cSldViewPr>
      <p:cViewPr varScale="1">
        <p:scale>
          <a:sx n="81" d="100"/>
          <a:sy n="81" d="100"/>
        </p:scale>
        <p:origin x="150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C49E9FF-B95D-47E5-8D6B-8E7BC750CF3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A2DC44E3-176F-4901-8EE8-F950CDD8FDFF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E3085E0-8DB6-4F81-81B2-C42D214C6EF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D6B198B8-4C58-4319-BC91-B3B5E0D5CC3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E9DF18C0-D75F-46E4-B048-0EDDBE4304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481BCB76-5ABE-42F3-B9FC-8982D364C0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396BF3F8-8B83-4E3B-AD6A-501D3D7D9A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A6C59BE-6765-457D-B419-0AD9BAC67D2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63F845E-7BC9-4215-A561-56219F3D8C5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037D4CD0-8B3B-492A-AFB2-997F24E7794F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AC47A2E-A606-4303-877E-F54700C103E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FFF524A6-470E-4E59-8DB0-9A71E5F72FD2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E998678-D804-49EA-ADDC-3104EB0CF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0390A9-F0B5-4CAD-B30F-CBE3EA6A873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0048939-CDF7-4D46-9B63-6F3353D7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6B200A3-B3A0-4D7D-AD20-2407EAB73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6F1240-D9B5-468F-A8FA-22624FB36FC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9215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EA589EA-EB05-4B26-9E81-62541B9B7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14B3E-0318-43ED-9427-4AA090F7662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2398275-04EC-4DAA-A5EB-D2D746B8BC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7A3619E-357A-4639-A663-B496A5E71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230E9BD-4C1C-4002-891B-D0808111A7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48442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FAF54AD-A327-4EC5-AA38-49A04D5B87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F2E2B3-2310-45D8-8BAB-872BD691964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02C48CBC-47D9-439D-BC05-C368124A3F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4711097-2978-40D8-8BF1-1D11B300E7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F50337-B1A3-4913-8536-582CDE719EE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93387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6C4A0836-A470-4BEE-AB91-DEDA02CFE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CBBC4E-C0E9-4F76-8CD4-F9636A6709A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3B008622-1AE4-4297-9D85-D8C97677E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7605DD2-9232-412C-B502-12C09014A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3780B1D-FCED-4352-ACF0-4C4F09463C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973064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94D1763-AA79-4788-839D-2485F50A6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0DC841-AC28-4D20-9C80-89525403A8E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9AE7038-08E8-4120-9C66-104621305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3F581BE-7213-4D2E-AD77-D1FFF642D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3EDF2A-48FD-4801-8A55-E04C8B3BEA7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8848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8C17225-BB65-4116-8EF0-8116201EA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4E3C63-97E9-42EC-9B72-16792BD3517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68374FAE-4EBA-40CD-9D5E-12070024C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4DA60CC-9C89-484C-9648-971A94E07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39A3C84-C6E6-4872-AAA9-DA678027CA25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964142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330DC0B1-AAA4-48CD-B4BE-8D3AD15C6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AC0E57-7852-40AE-B66A-5D200C7714A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D24FF4D-D894-4BC8-9AAC-DF856569B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D92C2552-E402-4222-B478-5B629B562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AD9B79-248E-4AB6-830A-9FA173D784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703602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5E56E222-9C7E-4A08-A1C6-83D482E60A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BC100-EF07-4580-932C-1A067CAEE36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7D4F0B4-1229-4C31-8C14-18339B308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71DDDC31-09C2-474A-AFF7-4C96A37422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242605-E80B-4F0C-A4BA-A93D3C55EA7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070062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C7CD55F-D3BD-4840-B334-6F664BAD3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E2A727-4BDC-4EFA-BE15-5B96321EF80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4A3F5728-D361-4E65-A402-265EFC85F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86FBEEB3-999A-4881-A04B-C51CD309D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6CD900-27C7-49A9-82D6-9C507DD41C0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3121075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CAE09A0-8221-47D4-916B-7DF35AEDD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3B674A-027B-41D6-BB88-A89518D45D0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CFC5D916-1D68-48C5-88A7-A7328149E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0AEBEEA-5569-4948-81D5-CC82DEC5E9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21347D6-FA5F-48EA-A1AD-EA6B2C6E622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88923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6EAA47E-F25F-40F1-89FD-A3BCC23BA7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618B6D-A6CD-401E-ACA6-C2F88BE96B9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018199C-95F2-417C-917B-19B170281B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2D424D4-FBDB-457C-95C9-55B16A833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8231A9-88BA-4BAE-A1A1-A321E263CA0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475952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B452FD65-6652-4B5A-9038-1DB739282D8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3A28ACF3-735C-4540-883A-5689B946ED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E656A36-41B6-46FA-8B56-734B6F9962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20AF657-B86E-4721-BBE4-BD5EC1F5DA0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373C2D9-A96F-4C57-803E-22F86F6452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3BD55EC-B10E-433F-BB98-63184DEB43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CA2C969-ADBC-486B-948C-A36A310F1C5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BD088DCE-2FB1-4BFD-9856-45F696BAB896}"/>
              </a:ext>
            </a:extLst>
          </p:cNvPr>
          <p:cNvSpPr/>
          <p:nvPr/>
        </p:nvSpPr>
        <p:spPr bwMode="auto">
          <a:xfrm>
            <a:off x="1585913" y="1693863"/>
            <a:ext cx="3357562" cy="1571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コストリーダーシップ戦略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  <a:endParaRPr lang="en-US" altLang="ja-JP" sz="2000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819E10D8-1864-4FC6-B153-3FE0CF38790E}"/>
              </a:ext>
            </a:extLst>
          </p:cNvPr>
          <p:cNvSpPr/>
          <p:nvPr/>
        </p:nvSpPr>
        <p:spPr bwMode="auto">
          <a:xfrm>
            <a:off x="4984750" y="1693863"/>
            <a:ext cx="3357563" cy="157162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差別化戦略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065" name="テキスト ボックス 31">
            <a:extLst>
              <a:ext uri="{FF2B5EF4-FFF2-40B4-BE49-F238E27FC236}">
                <a16:creationId xmlns:a16="http://schemas.microsoft.com/office/drawing/2014/main" id="{F0AC4F75-6316-40C4-8ACC-651B28D189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7350" y="1963738"/>
            <a:ext cx="554038" cy="2657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戦略上のターゲット</a:t>
            </a:r>
          </a:p>
        </p:txBody>
      </p:sp>
      <p:sp>
        <p:nvSpPr>
          <p:cNvPr id="2066" name="テキスト ボックス 32">
            <a:extLst>
              <a:ext uri="{FF2B5EF4-FFF2-40B4-BE49-F238E27FC236}">
                <a16:creationId xmlns:a16="http://schemas.microsoft.com/office/drawing/2014/main" id="{31F809CB-0893-40CC-BCD8-6FAE2402E7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79838" y="663575"/>
            <a:ext cx="23495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defRPr/>
            </a:pPr>
            <a:r>
              <a:rPr lang="ja-JP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charset="0"/>
              </a:rPr>
              <a:t>戦略上の優位性</a:t>
            </a:r>
          </a:p>
        </p:txBody>
      </p:sp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73CF0D2F-07F7-4A8D-90AB-CBB8EF941A9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DBEE02CA-A292-416D-9A86-960D6A8D8193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6" name="テキスト ボックス 225">
            <a:extLst>
              <a:ext uri="{FF2B5EF4-FFF2-40B4-BE49-F238E27FC236}">
                <a16:creationId xmlns:a16="http://schemas.microsoft.com/office/drawing/2014/main" id="{BCF2DC23-2967-4B71-87E2-C162A5754C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4316412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マイケル・ポーターの基本戦略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8784F8FE-F5F4-44FA-9D04-7570DBE912D3}"/>
              </a:ext>
            </a:extLst>
          </p:cNvPr>
          <p:cNvSpPr/>
          <p:nvPr/>
        </p:nvSpPr>
        <p:spPr>
          <a:xfrm>
            <a:off x="1077913" y="5126038"/>
            <a:ext cx="7262812" cy="1071562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59C18407-B1BB-444F-8DBE-A7026D1F2687}"/>
              </a:ext>
            </a:extLst>
          </p:cNvPr>
          <p:cNvSpPr/>
          <p:nvPr/>
        </p:nvSpPr>
        <p:spPr bwMode="auto">
          <a:xfrm>
            <a:off x="158908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低コスト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38" name="正方形/長方形 37">
            <a:extLst>
              <a:ext uri="{FF2B5EF4-FFF2-40B4-BE49-F238E27FC236}">
                <a16:creationId xmlns:a16="http://schemas.microsoft.com/office/drawing/2014/main" id="{919AA68F-6ECD-4EA0-B8E1-9D1C24FC3493}"/>
              </a:ext>
            </a:extLst>
          </p:cNvPr>
          <p:cNvSpPr/>
          <p:nvPr/>
        </p:nvSpPr>
        <p:spPr bwMode="auto">
          <a:xfrm>
            <a:off x="4986338" y="1177925"/>
            <a:ext cx="3357562" cy="473075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差別化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B307378C-BDC7-48F3-B97A-B3367355BB62}"/>
              </a:ext>
            </a:extLst>
          </p:cNvPr>
          <p:cNvSpPr/>
          <p:nvPr/>
        </p:nvSpPr>
        <p:spPr bwMode="auto">
          <a:xfrm>
            <a:off x="1042988" y="1689100"/>
            <a:ext cx="501650" cy="1573213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広い</a:t>
            </a:r>
            <a:endParaRPr lang="en-US" altLang="ja-JP" sz="2400" b="1" dirty="0">
              <a:solidFill>
                <a:schemeClr val="bg1"/>
              </a:solidFill>
            </a:endParaRPr>
          </a:p>
        </p:txBody>
      </p:sp>
      <p:sp>
        <p:nvSpPr>
          <p:cNvPr id="40" name="正方形/長方形 39">
            <a:extLst>
              <a:ext uri="{FF2B5EF4-FFF2-40B4-BE49-F238E27FC236}">
                <a16:creationId xmlns:a16="http://schemas.microsoft.com/office/drawing/2014/main" id="{3E5A5E5B-90B2-440F-9AB8-67D46720E0C8}"/>
              </a:ext>
            </a:extLst>
          </p:cNvPr>
          <p:cNvSpPr/>
          <p:nvPr/>
        </p:nvSpPr>
        <p:spPr bwMode="auto">
          <a:xfrm>
            <a:off x="1042988" y="3294063"/>
            <a:ext cx="501650" cy="1573212"/>
          </a:xfrm>
          <a:prstGeom prst="rect">
            <a:avLst/>
          </a:prstGeom>
          <a:gradFill flip="none" rotWithShape="1">
            <a:gsLst>
              <a:gs pos="0">
                <a:srgbClr val="FF9900">
                  <a:tint val="66000"/>
                  <a:satMod val="160000"/>
                </a:srgbClr>
              </a:gs>
              <a:gs pos="50000">
                <a:srgbClr val="FF9900">
                  <a:tint val="44500"/>
                  <a:satMod val="160000"/>
                </a:srgbClr>
              </a:gs>
              <a:gs pos="100000">
                <a:srgbClr val="FF9900">
                  <a:tint val="23500"/>
                  <a:satMod val="160000"/>
                </a:srgbClr>
              </a:gs>
            </a:gsLst>
            <a:lin ang="16200000" scaled="1"/>
            <a:tileRect/>
          </a:gra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eaVert" anchor="ctr"/>
          <a:lstStyle/>
          <a:p>
            <a:pPr algn="ctr">
              <a:defRPr/>
            </a:pPr>
            <a:r>
              <a:rPr lang="ja-JP" altLang="en-US" sz="2400" b="1" dirty="0">
                <a:solidFill>
                  <a:schemeClr val="bg1"/>
                </a:solidFill>
              </a:rPr>
              <a:t>狭い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C1129CC5-DE66-415F-8EDB-F3BA3EA731F8}"/>
              </a:ext>
            </a:extLst>
          </p:cNvPr>
          <p:cNvSpPr/>
          <p:nvPr/>
        </p:nvSpPr>
        <p:spPr bwMode="auto">
          <a:xfrm>
            <a:off x="1585913" y="3298825"/>
            <a:ext cx="6753225" cy="157321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000" b="1" dirty="0">
                <a:solidFill>
                  <a:schemeClr val="tx1"/>
                </a:solidFill>
              </a:rPr>
              <a:t>集中戦略</a:t>
            </a:r>
            <a:endParaRPr lang="en-US" altLang="ja-JP" sz="2000" b="1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200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2000" dirty="0">
                <a:solidFill>
                  <a:schemeClr val="tx1"/>
                </a:solidFill>
              </a:rPr>
              <a:t>・ここに入力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</TotalTime>
  <Words>36</Words>
  <Application>Microsoft Office PowerPoint</Application>
  <PresentationFormat>画面に合わせる (4:3)</PresentationFormat>
  <Paragraphs>18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マイケル・ポーターの基礎戦略のテンプレートです。集中戦略が分割されていないパターンです。企画書・提案書などにご活用下さい。</dc:description>
  <cp:revision>11</cp:revision>
  <dcterms:created xsi:type="dcterms:W3CDTF">2009-02-20T09:16:29Z</dcterms:created>
  <dcterms:modified xsi:type="dcterms:W3CDTF">2021-08-08T00:10:41Z</dcterms:modified>
</cp:coreProperties>
</file>