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C49E9FF-B95D-47E5-8D6B-8E7BC750CF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2DC44E3-176F-4901-8EE8-F950CDD8FDF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E3085E0-8DB6-4F81-81B2-C42D214C6EF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6B198B8-4C58-4319-BC91-B3B5E0D5CC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9DF18C0-D75F-46E4-B048-0EDDBE4304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81BCB76-5ABE-42F3-B9FC-8982D364C0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96BF3F8-8B83-4E3B-AD6A-501D3D7D9A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A6C59BE-6765-457D-B419-0AD9BAC67D2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63F845E-7BC9-4215-A561-56219F3D8C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37D4CD0-8B3B-492A-AFB2-997F24E779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AC47A2E-A606-4303-877E-F54700C10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FF524A6-470E-4E59-8DB0-9A71E5F72FD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E998678-D804-49EA-ADDC-3104EB0CF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390A9-F0B5-4CAD-B30F-CBE3EA6A873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0048939-CDF7-4D46-9B63-6F3353D7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B200A3-B3A0-4D7D-AD20-2407EAB73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F1240-D9B5-468F-A8FA-22624FB36F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215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EA589EA-EB05-4B26-9E81-62541B9B7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14B3E-0318-43ED-9427-4AA090F7662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2398275-04EC-4DAA-A5EB-D2D746B8B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7A3619E-357A-4639-A663-B496A5E7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0E9BD-4C1C-4002-891B-D0808111A7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844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FAF54AD-A327-4EC5-AA38-49A04D5B8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2E2B3-2310-45D8-8BAB-872BD69196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2C48CBC-47D9-439D-BC05-C368124A3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4711097-2978-40D8-8BF1-1D11B300E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50337-B1A3-4913-8536-582CDE719E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338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C4A0836-A470-4BEE-AB91-DEDA02CFE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BBC4E-C0E9-4F76-8CD4-F9636A6709A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B008622-1AE4-4297-9D85-D8C97677E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605DD2-9232-412C-B502-12C09014A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80B1D-FCED-4352-ACF0-4C4F09463C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730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94D1763-AA79-4788-839D-2485F50A6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DC841-AC28-4D20-9C80-89525403A8E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9AE7038-08E8-4120-9C66-104621305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F581BE-7213-4D2E-AD77-D1FFF642D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EDF2A-48FD-4801-8A55-E04C8B3BEA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8848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8C17225-BB65-4116-8EF0-8116201EA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E3C63-97E9-42EC-9B72-16792BD3517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8374FAE-4EBA-40CD-9D5E-12070024C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4DA60CC-9C89-484C-9648-971A94E07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9A3C84-C6E6-4872-AAA9-DA678027CA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641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30DC0B1-AAA4-48CD-B4BE-8D3AD15C6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0E57-7852-40AE-B66A-5D200C7714A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D24FF4D-D894-4BC8-9AAC-DF856569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92C2552-E402-4222-B478-5B629B562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D9B79-248E-4AB6-830A-9FA173D784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0360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E56E222-9C7E-4A08-A1C6-83D482E60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BC100-EF07-4580-932C-1A067CAEE36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7D4F0B4-1229-4C31-8C14-18339B308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1DDDC31-09C2-474A-AFF7-4C96A3742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42605-E80B-4F0C-A4BA-A93D3C55EA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006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C7CD55F-D3BD-4840-B334-6F664BAD3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2A727-4BDC-4EFA-BE15-5B96321EF80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A3F5728-D361-4E65-A402-265EFC85F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6FBEEB3-999A-4881-A04B-C51CD309D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6CD900-27C7-49A9-82D6-9C507DD41C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2107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AE09A0-8221-47D4-916B-7DF35AED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B674A-027B-41D6-BB88-A89518D45D0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FC5D916-1D68-48C5-88A7-A7328149E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0AEBEEA-5569-4948-81D5-CC82DEC5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347D6-FA5F-48EA-A1AD-EA6B2C6E622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8923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EAA47E-F25F-40F1-89FD-A3BCC23BA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18B6D-A6CD-401E-ACA6-C2F88BE96B9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018199C-95F2-417C-917B-19B170281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2D424D4-FBDB-457C-95C9-55B16A833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231A9-88BA-4BAE-A1A1-A321E263CA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595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452FD65-6652-4B5A-9038-1DB739282D8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A28ACF3-735C-4540-883A-5689B946ED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E656A36-41B6-46FA-8B56-734B6F9962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20AF657-B86E-4721-BBE4-BD5EC1F5DA0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73C2D9-A96F-4C57-803E-22F86F6452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3BD55EC-B10E-433F-BB98-63184DEB43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CA2C969-ADBC-486B-948C-A36A310F1C5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D088DCE-2FB1-4BFD-9856-45F696BAB896}"/>
              </a:ext>
            </a:extLst>
          </p:cNvPr>
          <p:cNvSpPr/>
          <p:nvPr/>
        </p:nvSpPr>
        <p:spPr bwMode="auto">
          <a:xfrm>
            <a:off x="1585913" y="1693863"/>
            <a:ext cx="3357562" cy="1571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19E10D8-1864-4FC6-B153-3FE0CF38790E}"/>
              </a:ext>
            </a:extLst>
          </p:cNvPr>
          <p:cNvSpPr/>
          <p:nvPr/>
        </p:nvSpPr>
        <p:spPr bwMode="auto">
          <a:xfrm>
            <a:off x="4984750" y="1693863"/>
            <a:ext cx="3357563" cy="1571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F0AC4F75-6316-40C4-8ACC-651B28D18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1963738"/>
            <a:ext cx="554038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31F809CB-0893-40CC-BCD8-6FAE2402E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3CF0D2F-07F7-4A8D-90AB-CBB8EF941A9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BEE02CA-A292-416D-9A86-960D6A8D8193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6" name="テキスト ボックス 225">
            <a:extLst>
              <a:ext uri="{FF2B5EF4-FFF2-40B4-BE49-F238E27FC236}">
                <a16:creationId xmlns:a16="http://schemas.microsoft.com/office/drawing/2014/main" id="{BCF2DC23-2967-4B71-87E2-C162A5754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784F8FE-F5F4-44FA-9D04-7570DBE912D3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59C18407-B1BB-444F-8DBE-A7026D1F2687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19AA68F-6ECD-4EA0-B8E1-9D1C24FC3493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B307378C-BDC7-48F3-B97A-B3367355BB62}"/>
              </a:ext>
            </a:extLst>
          </p:cNvPr>
          <p:cNvSpPr/>
          <p:nvPr/>
        </p:nvSpPr>
        <p:spPr bwMode="auto">
          <a:xfrm>
            <a:off x="1042988" y="1689100"/>
            <a:ext cx="501650" cy="1573213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3E5A5E5B-90B2-440F-9AB8-67D46720E0C8}"/>
              </a:ext>
            </a:extLst>
          </p:cNvPr>
          <p:cNvSpPr/>
          <p:nvPr/>
        </p:nvSpPr>
        <p:spPr bwMode="auto">
          <a:xfrm>
            <a:off x="1042988" y="3294063"/>
            <a:ext cx="501650" cy="1573212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1129CC5-DE66-415F-8EDB-F3BA3EA731F8}"/>
              </a:ext>
            </a:extLst>
          </p:cNvPr>
          <p:cNvSpPr/>
          <p:nvPr/>
        </p:nvSpPr>
        <p:spPr bwMode="auto">
          <a:xfrm>
            <a:off x="1585913" y="3298825"/>
            <a:ext cx="6753225" cy="1573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マイケル・ポーターの基礎戦略のテンプレートです。集中戦略が分割されていないパターンです。企画書・提案書などにご活用下さい。</dc:description>
  <cp:revision>11</cp:revision>
  <dcterms:created xsi:type="dcterms:W3CDTF">2009-02-20T09:16:29Z</dcterms:created>
  <dcterms:modified xsi:type="dcterms:W3CDTF">2021-08-08T00:10:41Z</dcterms:modified>
</cp:coreProperties>
</file>