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5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5ED8F3AA-A2AC-4A7B-9A71-2944C6D69BF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ADA51785-F58C-42C2-A172-125AFBB2DB0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D099821-D2B4-4465-B7EF-8B75F9C5F8E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BDFB6872-52D7-4457-B9AA-33BC6562C2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D91D9667-F6C7-4BB7-8350-3F5D2BD976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E09F0BC-275D-4103-AAC3-BCA05DA1430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F21F029-1AB8-4138-A194-CBB18DA492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0AEB709-0F7E-46A8-95E4-9010DF36933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FD12EF4B-080D-4CEC-AD59-94480E3A4E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6987A795-87FA-4AE2-A56F-7AD9831EA9B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D3B5798B-07E3-4BD4-B341-783E15EF8A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4A5789A-5271-46FB-9909-1F4397D855D5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8B221FA-B920-4C6E-8DAB-F5D3BAD28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92075-A552-43C3-B6F8-2F0674298D4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C360AAC-5D60-436A-9AA7-4C39CD776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43A2984-B497-4A90-886D-7504105BA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1BE814-3885-46F3-9AA7-FB9BF4975DB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80833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6CB903A-34B8-4B6C-AF66-DE2A05277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BD8A0-1D15-482C-8782-964E563D9EA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486814B-44D9-4782-B6B2-D591E8A5F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974295A-FCB5-4785-A545-42EBB8C07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8102A8-3007-43CA-85E5-92F0AD09449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39980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78DD297-DB44-49E3-92F9-7486A0C1E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E865C-9B9C-4E9D-A783-1804FD4B39C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9D8058B-2748-4683-91E8-ABBFA7550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419220B-CA24-44D1-8B86-3EF1E8E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193019-7B72-4B40-AF92-3C85AB78E27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90042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6DAB1FE-DC0B-444A-A38D-B1B2FCDD7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5C6F6-B7E3-4C3C-BA67-9609C6A1AE9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2792C82-57F5-43B6-A430-EDA06C6FE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B02C1EA-FF1F-4281-9584-C3475457E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45B6BA-8492-4832-9BDA-E4CC8EFF2D9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30874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9B90CD3-B1F7-4D01-9A5E-C506B2D56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5AEB2-3752-404D-ACDE-6DBB6F817A9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DCC1B43-F5AC-41DF-B38B-3FFC8B812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6904DF1-EE09-47C3-AD8D-F4FE09D3F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9B718C-8C72-4EF5-A96E-00962EAD9B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85854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4D6E9C3-AFA5-47C6-A3C8-D1B1A6A02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C6A7C-4EC9-4E29-97E7-DC0BF015979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930FDE7-9797-44DB-8945-37043D749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6A62823-0C2E-432B-BC29-E30A3EE2D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E68D9F-C2E6-4C1E-A1B7-3A9A4C4E735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95158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394BC56A-43CD-4863-B4BC-034D02688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9B734-4CB2-49B9-8C59-063FCA0679D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F4B8BB91-4A20-4936-9C12-02AF03A04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DC3B04BF-FA71-4276-A5B3-B6610AFFF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F3A10-5818-4CDE-BFE4-6B8BAB3FB6A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53980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F16363C3-B087-4F72-8AED-51C6A659E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3BE34-1BC5-4A3F-BE26-01AFC686C32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0853BA14-E88B-4A1A-9F81-3928DC9CD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5104691E-74A6-468C-BA1D-256CBE611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040FD3-4BA0-4027-8637-EEE9D17E9D7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24442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895E0648-95A6-431E-9863-08324F7A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14AD8-F94C-4BD5-8C1B-9CB75502597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30705ADE-08DE-4F89-BC54-C9FD7B9E4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046246A2-ED31-4314-88C4-9E1CA4A71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8AD3FF-D52F-4252-BA0B-C182FEFF2D0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56576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2324C50-460F-4279-A1FB-04E6B86DA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7B39D-6CF3-4ABE-8EA8-FDC30A52489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E4241F1-03D1-45FB-9C57-D7BF478B9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BCD5731-2F1B-410E-9E90-E16C73284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ACAA78-7C49-4AC3-9291-8769CDCD567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86625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C99341F-E460-4BDF-BF3F-983FCCA3E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4DA2E-5158-4F1C-9057-383EEEA1F04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96276E1-22CA-46FA-965F-868AE57EE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4EA21EC-2C48-45DE-809D-3EFAA85D3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03533-B6CE-424B-8041-9312F1D9A6C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07971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565BEE20-94F1-4E86-91EA-0E47D6B8275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9AD84095-574B-478C-B2E3-12C613F4610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BA83772-FED9-47A1-A291-C185836D24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D1D7DAE-EA66-439A-92F0-7FF3FAD3E75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28023C4-90D2-48B3-9B0E-EB4E04CDFD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03AC24C-075C-45DF-AE04-99B1B7D56E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0DBA710-72FC-4A22-A3C1-82C0357AD15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1EFCDC95-2B8C-4A6B-98EB-4AC4437E6AD1}"/>
              </a:ext>
            </a:extLst>
          </p:cNvPr>
          <p:cNvSpPr/>
          <p:nvPr/>
        </p:nvSpPr>
        <p:spPr bwMode="auto">
          <a:xfrm>
            <a:off x="1585913" y="1693863"/>
            <a:ext cx="3357562" cy="15716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コストリーダーシップ戦略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F4455BDA-486E-4B4B-92FF-91E934F984EE}"/>
              </a:ext>
            </a:extLst>
          </p:cNvPr>
          <p:cNvSpPr/>
          <p:nvPr/>
        </p:nvSpPr>
        <p:spPr bwMode="auto">
          <a:xfrm>
            <a:off x="4984750" y="1693863"/>
            <a:ext cx="3357563" cy="15716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65" name="テキスト ボックス 31">
            <a:extLst>
              <a:ext uri="{FF2B5EF4-FFF2-40B4-BE49-F238E27FC236}">
                <a16:creationId xmlns:a16="http://schemas.microsoft.com/office/drawing/2014/main" id="{E85C1E31-3C1B-4C11-B946-FCAE1A2DC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50" y="1963738"/>
            <a:ext cx="554038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戦略上のターゲット</a:t>
            </a:r>
          </a:p>
        </p:txBody>
      </p:sp>
      <p:sp>
        <p:nvSpPr>
          <p:cNvPr id="2066" name="テキスト ボックス 32">
            <a:extLst>
              <a:ext uri="{FF2B5EF4-FFF2-40B4-BE49-F238E27FC236}">
                <a16:creationId xmlns:a16="http://schemas.microsoft.com/office/drawing/2014/main" id="{29D2E9A7-41E9-47F1-A310-A37F37EFC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663575"/>
            <a:ext cx="2349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戦略上の優位性</a:t>
            </a: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9E92D1A3-F7DD-4F1E-A772-395A65A5ECEC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E25BB12D-7063-4160-A0B4-E9EAE766B27B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6" name="テキスト ボックス 225">
            <a:extLst>
              <a:ext uri="{FF2B5EF4-FFF2-40B4-BE49-F238E27FC236}">
                <a16:creationId xmlns:a16="http://schemas.microsoft.com/office/drawing/2014/main" id="{C5810393-358B-4F70-97F0-06691511D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31641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マイケル・ポーターの基本戦略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E7B0AC2E-4D6F-4CAD-A865-95F0D400FE64}"/>
              </a:ext>
            </a:extLst>
          </p:cNvPr>
          <p:cNvSpPr/>
          <p:nvPr/>
        </p:nvSpPr>
        <p:spPr>
          <a:xfrm>
            <a:off x="1077913" y="5126038"/>
            <a:ext cx="7262812" cy="10715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4067B740-3814-4E91-8788-5FDB1E91087A}"/>
              </a:ext>
            </a:extLst>
          </p:cNvPr>
          <p:cNvSpPr/>
          <p:nvPr/>
        </p:nvSpPr>
        <p:spPr bwMode="auto">
          <a:xfrm>
            <a:off x="158908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低コスト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A3D96764-7DA6-4302-B771-3AEFFAC4B1CE}"/>
              </a:ext>
            </a:extLst>
          </p:cNvPr>
          <p:cNvSpPr/>
          <p:nvPr/>
        </p:nvSpPr>
        <p:spPr bwMode="auto">
          <a:xfrm>
            <a:off x="498633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差別化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4A2E76B9-A6F1-49C5-A2AD-05226B2C5F14}"/>
              </a:ext>
            </a:extLst>
          </p:cNvPr>
          <p:cNvSpPr/>
          <p:nvPr/>
        </p:nvSpPr>
        <p:spPr bwMode="auto">
          <a:xfrm>
            <a:off x="1042988" y="1689100"/>
            <a:ext cx="501650" cy="1573213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広い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3420B2DB-2DCD-4BE8-BE76-47C536E748C2}"/>
              </a:ext>
            </a:extLst>
          </p:cNvPr>
          <p:cNvSpPr/>
          <p:nvPr/>
        </p:nvSpPr>
        <p:spPr bwMode="auto">
          <a:xfrm>
            <a:off x="1042988" y="3294063"/>
            <a:ext cx="501650" cy="157321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狭い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6F1192F-903C-4C45-B806-78E1D3FD3395}"/>
              </a:ext>
            </a:extLst>
          </p:cNvPr>
          <p:cNvSpPr/>
          <p:nvPr/>
        </p:nvSpPr>
        <p:spPr bwMode="auto">
          <a:xfrm>
            <a:off x="1585913" y="3298825"/>
            <a:ext cx="6753225" cy="15732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36</Words>
  <Application>Microsoft Office PowerPoint</Application>
  <PresentationFormat>画面に合わせる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マイケル・ポーターの基礎戦略のテンプレートです。集中戦略が分割されていないパターンです。企画書・提案書などにご活用下さい。</dc:description>
  <cp:revision>11</cp:revision>
  <dcterms:created xsi:type="dcterms:W3CDTF">2009-02-20T09:16:29Z</dcterms:created>
  <dcterms:modified xsi:type="dcterms:W3CDTF">2021-08-08T00:09:56Z</dcterms:modified>
</cp:coreProperties>
</file>