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FFF99"/>
    <a:srgbClr val="FFFFCC"/>
    <a:srgbClr val="FFCC99"/>
    <a:srgbClr val="6666FF"/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7AE3DBCB-BC4C-4300-9B4D-FE7413DB23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D07F421-4A24-4A4F-A44A-8A6AAE4EB6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AD3DBC6-9CF7-40F9-844E-1AA699EA8CA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8286AC6-2CE0-4072-9608-6FD7918DD5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8C4A1E6-B8EF-4B17-AB34-F9C762AE9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9BF457D9-40BA-41BD-9926-107BCBC3F4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BB331E8-C373-48FA-A50A-2BAA8707BE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84A002D-06AF-412B-8766-B29D03993BD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984B86B7-6259-41DF-A728-FEE7562756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FFE89F99-9A7D-4D7F-B20F-4993C23F67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7F5CD866-2A8C-48CD-9645-578055E201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F8078B5-01DD-4BCD-96C1-983688F0CAA7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00514A-67B7-4347-98FC-3F49C0E0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3BC7-0F1E-442D-9006-788C215ACBF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31912DB-90F0-4295-9690-7178A2DD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C8619D7-618D-4D93-BD3F-F7DD3D8B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C8003-54AF-452F-A844-82C4830059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331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6820BD5-0719-4A51-A627-670E28B4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5B27-68DD-4A90-9DC9-B8BC8D8BA74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306F8D-2772-434E-A1B4-D069F412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A13082-5069-41EF-B273-D75A677A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F4BE9-744D-4FA7-BF47-80BE197C0E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331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1F52356-0C40-4B89-A28A-4EE951F8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7B914-1C3E-4950-840C-D3E961DB134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C2DE1E-4BB2-4B6C-A412-382D05D1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98A058-69DC-474A-BFE6-84800529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17A22-473A-4FD4-B669-89DAA22467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056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F98677A-C8F5-4511-80D9-41DDB980A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A0B34-1553-4B8D-989B-F967EA85D20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1CDF845-56E6-41C5-8280-CCC9C52D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600C19A-1E0E-49D8-BA36-D9680508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7FD8A-48D9-44CC-B69C-8FC3A3013B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635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92331D0-1092-4533-B9D9-8EE7B2F51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C1D4B-B8E8-4787-BE5F-275F4908E48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C8EC915-B175-488D-8D61-F7A9BAAD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E19FB1C-CDEE-471E-9893-7902A0AD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2805B-ECAD-476D-9C10-D4FD888367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85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F08C269-D2EC-4523-B127-7670DA74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E5662-7602-4D14-B544-7480EF8A4CB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F90A785-43E8-4092-AA34-5A5554402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E00563D-C9D8-4F02-BEAC-B72A2E2E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39FE0-0D21-497A-A908-08487D982E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296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C0C22A8-6D3A-43C8-8620-E04903BC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36C90-344C-4AC8-A638-14D31237A8D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81C6F44E-E122-40B5-8203-4F20B727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671DAC6-7469-4E8A-AA4D-521952D5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AF07-DDD9-4CFB-8FF4-1328F3F882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40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36BF173D-F740-42FC-97A0-04EB74D1F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BD85-0B9F-463B-9769-0EF4E0CEE64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6B818153-994F-49D0-B30F-91C8874A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6272E8F0-ABBE-4069-861B-73852D02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B2DDA-3687-45E0-B9AF-658C2CC2CF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15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673775C-9806-4823-AB3A-224D360EE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E5FD5-FE8D-45E3-BEE7-D92054A3985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58B44B4-3919-4729-8258-668AB766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9DCE21E-9009-4634-8923-A93449FE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53037-6566-43BB-89ED-BB2253ECDE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676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AED2F74-CBA9-4F94-8062-92BAA305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B663D-160F-4572-A05E-9561BE7DCB2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5667B3D-B2D6-43EE-9536-87B48C6D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8E3F5A7-502A-4018-ACB1-23397DFF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D64F3-1C82-4E4F-83E6-A0E835CB50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8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B24B3AB-7E1A-46FA-ABD5-870D29E9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456BB-B9A7-414F-938F-E17587E4EDB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1DD2733-F0EA-4718-B3BA-7F9B0335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6C815FE-2B4C-44BD-BD9C-4715C081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514E7-C084-4BA0-95FD-70594D3516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12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A5853B8-4152-45B3-AE11-03DDC55AAD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95340D14-7005-45BB-A6D1-91E7210392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7A06F7-D3A4-49CC-B29D-776C2C5FC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6D5C801-93BC-4E38-8C1D-0991B053620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426CA41-9E82-4843-9E99-70EAC390B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6A5097B-40D5-4E3A-9110-16D76AC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4AA814B-1BF1-4D77-9D0E-E0951B8B931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0ADDD58-545B-4BEA-BEF2-4C52D8B730C1}"/>
              </a:ext>
            </a:extLst>
          </p:cNvPr>
          <p:cNvSpPr/>
          <p:nvPr/>
        </p:nvSpPr>
        <p:spPr bwMode="auto">
          <a:xfrm>
            <a:off x="1585913" y="1693863"/>
            <a:ext cx="3357562" cy="157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コストリーダーシップ戦略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8265964-0C4C-4A14-8DC2-2D49A6B5B242}"/>
              </a:ext>
            </a:extLst>
          </p:cNvPr>
          <p:cNvSpPr/>
          <p:nvPr/>
        </p:nvSpPr>
        <p:spPr bwMode="auto">
          <a:xfrm>
            <a:off x="4984750" y="1693863"/>
            <a:ext cx="3357563" cy="157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65" name="テキスト ボックス 31">
            <a:extLst>
              <a:ext uri="{FF2B5EF4-FFF2-40B4-BE49-F238E27FC236}">
                <a16:creationId xmlns:a16="http://schemas.microsoft.com/office/drawing/2014/main" id="{2836DAB6-1491-434C-9E21-5E43E4FFC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1963738"/>
            <a:ext cx="554038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戦略上のターゲット</a:t>
            </a:r>
          </a:p>
        </p:txBody>
      </p:sp>
      <p:sp>
        <p:nvSpPr>
          <p:cNvPr id="2066" name="テキスト ボックス 32">
            <a:extLst>
              <a:ext uri="{FF2B5EF4-FFF2-40B4-BE49-F238E27FC236}">
                <a16:creationId xmlns:a16="http://schemas.microsoft.com/office/drawing/2014/main" id="{370715DF-EECE-40B7-B770-8A76D1C5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63575"/>
            <a:ext cx="234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戦略上の優位性</a:t>
            </a: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A6F596A1-CCFB-459C-A0E4-BD821577BEBF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E228F225-56AE-4C4C-9074-906D8947B82F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6" name="テキスト ボックス 225">
            <a:extLst>
              <a:ext uri="{FF2B5EF4-FFF2-40B4-BE49-F238E27FC236}">
                <a16:creationId xmlns:a16="http://schemas.microsoft.com/office/drawing/2014/main" id="{266B60EE-8FBE-4E50-9FA1-C8CF26F9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3164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マイケル・ポーターの基本戦略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C88593A-DCE5-4319-86D1-2D7CA77770DE}"/>
              </a:ext>
            </a:extLst>
          </p:cNvPr>
          <p:cNvSpPr/>
          <p:nvPr/>
        </p:nvSpPr>
        <p:spPr>
          <a:xfrm>
            <a:off x="1077913" y="5126038"/>
            <a:ext cx="7262812" cy="1071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4A52904-D940-46DB-B0DC-666BCA2A9381}"/>
              </a:ext>
            </a:extLst>
          </p:cNvPr>
          <p:cNvSpPr/>
          <p:nvPr/>
        </p:nvSpPr>
        <p:spPr bwMode="auto">
          <a:xfrm>
            <a:off x="158908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低コスト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634C2A9-323E-4F7B-B027-78B546872C1D}"/>
              </a:ext>
            </a:extLst>
          </p:cNvPr>
          <p:cNvSpPr/>
          <p:nvPr/>
        </p:nvSpPr>
        <p:spPr bwMode="auto">
          <a:xfrm>
            <a:off x="498633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差別化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920B21F-758E-43D8-BE91-BAD727756426}"/>
              </a:ext>
            </a:extLst>
          </p:cNvPr>
          <p:cNvSpPr/>
          <p:nvPr/>
        </p:nvSpPr>
        <p:spPr bwMode="auto">
          <a:xfrm>
            <a:off x="1042988" y="1689100"/>
            <a:ext cx="501650" cy="1573213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広い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A5D0D8E-EA00-4908-8F52-97557CE65ACF}"/>
              </a:ext>
            </a:extLst>
          </p:cNvPr>
          <p:cNvSpPr/>
          <p:nvPr/>
        </p:nvSpPr>
        <p:spPr bwMode="auto">
          <a:xfrm>
            <a:off x="1042988" y="3294063"/>
            <a:ext cx="501650" cy="157321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狭い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EC2688C-D46A-4F72-BA26-E42242A14C57}"/>
              </a:ext>
            </a:extLst>
          </p:cNvPr>
          <p:cNvSpPr/>
          <p:nvPr/>
        </p:nvSpPr>
        <p:spPr bwMode="auto">
          <a:xfrm>
            <a:off x="1585913" y="3298825"/>
            <a:ext cx="6753225" cy="1573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マイケル・ポーターの基礎戦略のテンプレートです。集中戦略が分割されていないパターンです。企画書・提案書などにご活用下さい。</dc:description>
  <cp:revision>12</cp:revision>
  <dcterms:created xsi:type="dcterms:W3CDTF">2009-02-20T09:16:29Z</dcterms:created>
  <dcterms:modified xsi:type="dcterms:W3CDTF">2021-08-08T00:09:10Z</dcterms:modified>
</cp:coreProperties>
</file>