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3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569DE810-C612-4EE7-866A-F960FAE0096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2671997-A1A7-4882-A1A8-03BE5919257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08289EE-1B33-4F63-95F7-397DFBABD5A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6C0CFF5D-9E89-4C86-BCF2-AA8E9E8115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E408A28B-11FD-431C-AB68-1588B92F90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87AC182-31D3-4A82-B820-6617F4D1C74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5C01EA4-0DAB-4A8F-B219-D49AA7DEA4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6F9AD04-7CCE-4715-8699-D53BAC9C6D6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F92FBF0-07FC-46F6-BF07-9350AC5E9C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6F31D8B0-3FBF-4D0D-878D-CA7A011227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14421D2F-16DD-46E7-AB7A-5D89D1C32C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EE8E45D-A6DA-4033-B553-C4EFA03A5BBE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EC7E64A-4FF3-4223-9194-C3EEE50DC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22ED7-CA43-4623-BA0D-0F02F195AEF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92D5171-0D75-4208-AD87-5698C1DDC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49AE2C2-5992-4F75-B45E-46590FC3E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D0DAE-929E-4FE0-B52B-177C5406250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81854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D9DA697-DCB1-4641-8D8E-D330DFF8C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67B3B-E416-4691-A283-03729BE0003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1ADA1A9-95AC-4AE3-BAD0-9F557D0FA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A570648-8C23-4F50-A941-49F32D726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516B56-7542-49B5-AF34-40AD2D0C4BF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68254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38ED8B3-693A-45BE-8E65-7BC88B3DD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CAC1D-D348-413E-AA68-C3FA64DBAB6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2DE4E3C-F962-47B7-B36F-F88BA3BE8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E6E12F2-F6FB-4B7F-9863-06E306214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3D3A8E-F7DD-4934-8B49-18C1B201BFA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53634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BAF029D-20CD-4842-9D54-9D5D6ACCB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711BE-41C5-44FB-B1F6-E17018C7B56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7781FA0-5AF9-4809-878B-2512AE5C0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6F7E6AF-20AC-49EE-B57F-A0C2EA735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7FBDA6-ED50-41B2-843D-15E628F6F39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23797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14602A4-951A-4752-96E6-03B36AE64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7B1A1-746C-47DB-91B1-AD4B375618E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C74A030-2314-4EC0-A53A-646CF0F36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AE10641-223F-4DB9-8F7C-8801C1A62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A3122A-24C6-49F2-BF2F-59624FC57F8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83995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05D736D-1C3D-4922-81EC-5DFCBEE0F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74AC4-16D7-4535-BE2A-E2CA00B1538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B20EB6D-B620-4839-96F9-D88A7B95F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A85FE55-FCE7-41DD-BE59-0EC9B4AB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0879F-7B61-4D2C-9752-B06D0B3D127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15705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9DB64809-1A2F-4AEF-8AC6-DD091F274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FD342-54A5-417D-921E-49BEA4AB9B5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3F0A017E-A22C-4670-9374-666FC7DFC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1D107B8A-81DC-4B39-A16E-45B92D74B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8F749A-FE66-4D90-B072-2EA9D42FDE2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70718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5E285ADD-25AD-4A0D-B448-0EDE3C4D7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61BEA-5049-470B-BE35-F0CC8B87B24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E395979-8D6E-4134-ACD0-69BA3CAB9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BE63F88-03A0-462D-8A22-25717F3B8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E4FCAD-DA14-4CCC-8212-EA42FB27E49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3992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69600683-F986-4F87-A860-4D6D75CE3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BC911-FFEA-417C-B874-99A7383CE68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762204CC-8FEB-4BF7-B119-34B7107CE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B3B1395A-5CFC-419A-9943-8CF1E4E1B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619795-A4A0-4285-9F00-22365E86ED3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77648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6D2CDE2-8CFB-42FF-BCF0-35F49400D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B302B-E4DF-4608-AE57-A7972E817C1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03F1E41-4B98-44C7-B66F-EABDFCEE3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1319E0C-8196-4F2B-A26A-189032B42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4F2F0-8A53-418E-ABF6-EDF0D00F064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5642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5B02C6C-F788-4744-9767-BF568429C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6AEEC-05D6-453C-9034-F9A388A9E0E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EC38A67-1C86-4032-B336-F8EE231DD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920A1C9-034B-4392-A713-AF0A5973B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16A81C-06DC-44D4-AC51-2A8B866FAC8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3413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6F43B74-63B3-4AEF-8E74-080239F0B34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10102089-A81E-434D-A711-E516A44C0B9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9185AB6-08DF-445E-899B-94E8F15B21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3E553EE-4FFD-43A4-B99A-A2E385442A3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7AD1797-08E9-4D38-B974-19A2CF1FD3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6FEC4F9-B639-4DF1-9122-52C7CA279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14FD606-020C-43FA-A105-44CACC54F92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16EB9E9F-8A8E-4C58-A7DC-964DE29B81C1}"/>
              </a:ext>
            </a:extLst>
          </p:cNvPr>
          <p:cNvSpPr/>
          <p:nvPr/>
        </p:nvSpPr>
        <p:spPr bwMode="auto">
          <a:xfrm>
            <a:off x="1585913" y="1693863"/>
            <a:ext cx="3357562" cy="15716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コストリーダーシップ戦略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40AEB89C-320D-45C3-A1D8-52828C861670}"/>
              </a:ext>
            </a:extLst>
          </p:cNvPr>
          <p:cNvSpPr/>
          <p:nvPr/>
        </p:nvSpPr>
        <p:spPr bwMode="auto">
          <a:xfrm>
            <a:off x="4984750" y="1693863"/>
            <a:ext cx="3357563" cy="15716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65" name="テキスト ボックス 31">
            <a:extLst>
              <a:ext uri="{FF2B5EF4-FFF2-40B4-BE49-F238E27FC236}">
                <a16:creationId xmlns:a16="http://schemas.microsoft.com/office/drawing/2014/main" id="{EB634E7E-0E28-4438-BACD-CAC33E604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50" y="1963738"/>
            <a:ext cx="554038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戦略上のターゲット</a:t>
            </a:r>
          </a:p>
        </p:txBody>
      </p:sp>
      <p:sp>
        <p:nvSpPr>
          <p:cNvPr id="2066" name="テキスト ボックス 32">
            <a:extLst>
              <a:ext uri="{FF2B5EF4-FFF2-40B4-BE49-F238E27FC236}">
                <a16:creationId xmlns:a16="http://schemas.microsoft.com/office/drawing/2014/main" id="{C299DC61-8A79-49C6-8E45-CB0850699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63575"/>
            <a:ext cx="2349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戦略上の優位性</a:t>
            </a: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1262E71C-D9A0-49B4-8993-2A7533601FD4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E2B7E784-A14B-433F-9040-1C1F59984BA6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6" name="テキスト ボックス 225">
            <a:extLst>
              <a:ext uri="{FF2B5EF4-FFF2-40B4-BE49-F238E27FC236}">
                <a16:creationId xmlns:a16="http://schemas.microsoft.com/office/drawing/2014/main" id="{319DFD50-C793-4881-B233-4AED8FF85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31641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マイケル・ポーターの基本戦略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3F5E62AD-D5D7-4886-803D-C314DF95467A}"/>
              </a:ext>
            </a:extLst>
          </p:cNvPr>
          <p:cNvSpPr/>
          <p:nvPr/>
        </p:nvSpPr>
        <p:spPr>
          <a:xfrm>
            <a:off x="1077913" y="5126038"/>
            <a:ext cx="7262812" cy="10715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96E67763-007A-44F0-8DD1-B0109D23F8DF}"/>
              </a:ext>
            </a:extLst>
          </p:cNvPr>
          <p:cNvSpPr/>
          <p:nvPr/>
        </p:nvSpPr>
        <p:spPr bwMode="auto">
          <a:xfrm>
            <a:off x="158908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低コスト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02E0C2D-F1A5-4644-9553-1FF8CAE037D2}"/>
              </a:ext>
            </a:extLst>
          </p:cNvPr>
          <p:cNvSpPr/>
          <p:nvPr/>
        </p:nvSpPr>
        <p:spPr bwMode="auto">
          <a:xfrm>
            <a:off x="498633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差別化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C93DD665-0722-41EA-A462-BF2165F92F0A}"/>
              </a:ext>
            </a:extLst>
          </p:cNvPr>
          <p:cNvSpPr/>
          <p:nvPr/>
        </p:nvSpPr>
        <p:spPr bwMode="auto">
          <a:xfrm>
            <a:off x="1042988" y="1689100"/>
            <a:ext cx="501650" cy="1573213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広い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92F96F4A-C2FC-4AD6-A566-7DD119DC5D70}"/>
              </a:ext>
            </a:extLst>
          </p:cNvPr>
          <p:cNvSpPr/>
          <p:nvPr/>
        </p:nvSpPr>
        <p:spPr bwMode="auto">
          <a:xfrm>
            <a:off x="1042988" y="3294063"/>
            <a:ext cx="501650" cy="1573212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狭い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7A714DD-2D4C-4408-B8A9-1A3940738558}"/>
              </a:ext>
            </a:extLst>
          </p:cNvPr>
          <p:cNvSpPr/>
          <p:nvPr/>
        </p:nvSpPr>
        <p:spPr bwMode="auto">
          <a:xfrm>
            <a:off x="1585913" y="3298825"/>
            <a:ext cx="6753225" cy="15732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36</Words>
  <Application>Microsoft Office PowerPoint</Application>
  <PresentationFormat>画面に合わせる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マイケル・ポーターの基礎戦略のテンプレートです。集中戦略が分割されていないパターンです。企画書・提案書などにご活用下さい。</dc:description>
  <cp:revision>12</cp:revision>
  <dcterms:created xsi:type="dcterms:W3CDTF">2009-02-20T09:16:29Z</dcterms:created>
  <dcterms:modified xsi:type="dcterms:W3CDTF">2021-08-08T00:08:33Z</dcterms:modified>
</cp:coreProperties>
</file>