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77838" indent="-2063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57263" indent="-4286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436688" indent="-65088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914525" indent="-85725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00FF"/>
    <a:srgbClr val="FFFF99"/>
    <a:srgbClr val="FFFFCC"/>
    <a:srgbClr val="FFCC99"/>
    <a:srgbClr val="6666FF"/>
    <a:srgbClr val="0066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94709" autoAdjust="0"/>
  </p:normalViewPr>
  <p:slideViewPr>
    <p:cSldViewPr>
      <p:cViewPr varScale="1">
        <p:scale>
          <a:sx n="81" d="100"/>
          <a:sy n="81" d="100"/>
        </p:scale>
        <p:origin x="150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569DE810-C612-4EE7-866A-F960FAE0096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72671997-A1A7-4882-A1A8-03BE59192575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B08289EE-1B33-4F63-95F7-397DFBABD5A8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6C0CFF5D-9E89-4C86-BCF2-AA8E9E81150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E408A28B-11FD-431C-AB68-1588B92F9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987AC182-31D3-4A82-B820-6617F4D1C7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15C01EA4-0DAB-4A8F-B219-D49AA7DEA4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6F9AD04-7CCE-4715-8699-D53BAC9C6D6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1pPr>
    <a:lvl2pPr marL="47783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2pPr>
    <a:lvl3pPr marL="957263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3pPr>
    <a:lvl4pPr marL="1436688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4pPr>
    <a:lvl5pPr marL="1914525" algn="l" rtl="0" eaLnBrk="0" fontAlgn="base" hangingPunct="0">
      <a:spcBef>
        <a:spcPct val="30000"/>
      </a:spcBef>
      <a:spcAft>
        <a:spcPct val="0"/>
      </a:spcAft>
      <a:defRPr kumimoji="1" sz="1300" kern="1200">
        <a:solidFill>
          <a:schemeClr val="tx1"/>
        </a:solidFill>
        <a:latin typeface="+mn-lt"/>
        <a:ea typeface="+mn-ea"/>
        <a:cs typeface="+mn-cs"/>
      </a:defRPr>
    </a:lvl5pPr>
    <a:lvl6pPr marL="2394539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6pPr>
    <a:lvl7pPr marL="2873447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7pPr>
    <a:lvl8pPr marL="3352355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8pPr>
    <a:lvl9pPr marL="3831263" algn="l" defTabSz="957816" rtl="0" eaLnBrk="1" latinLnBrk="0" hangingPunct="1">
      <a:defRPr kumimoji="1"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BF92FBF0-07FC-46F6-BF07-9350AC5E9C3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6F31D8B0-3FBF-4D0D-878D-CA7A011227F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8196" name="スライド番号プレースホルダ 3">
            <a:extLst>
              <a:ext uri="{FF2B5EF4-FFF2-40B4-BE49-F238E27FC236}">
                <a16:creationId xmlns:a16="http://schemas.microsoft.com/office/drawing/2014/main" id="{14421D2F-16DD-46E7-AB7A-5D89D1C32C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EEE8E45D-A6DA-4033-B553-C4EFA03A5BBE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4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2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C7E64A-4FF3-4223-9194-C3EEE50DC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22ED7-CA43-4623-BA0D-0F02F195AEFB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92D5171-0D75-4208-AD87-5698C1DDC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49AE2C2-5992-4F75-B45E-46590FC3E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BD0DAE-929E-4FE0-B52B-177C5406250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1854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D9DA697-DCB1-4641-8D8E-D330DFF8C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67B3B-E416-4691-A283-03729BE0003A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1ADA1A9-95AC-4AE3-BAD0-9F557D0FA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6A570648-8C23-4F50-A941-49F32D72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516B56-7542-49B5-AF34-40AD2D0C4BF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68254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38ED8B3-693A-45BE-8E65-7BC88B3DD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CAC1D-D348-413E-AA68-C3FA64DBAB6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62DE4E3C-F962-47B7-B36F-F88BA3BE8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E6E12F2-F6FB-4B7F-9863-06E306214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D3A8E-F7DD-4934-8B49-18C1B201BF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3634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BAF029D-20CD-4842-9D54-9D5D6ACCB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711BE-41C5-44FB-B1F6-E17018C7B56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7781FA0-5AF9-4809-878B-2512AE5C0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6F7E6AF-20AC-49EE-B57F-A0C2EA735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7FBDA6-ED50-41B2-843D-15E628F6F39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23797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08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8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72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63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5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44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35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26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4602A4-951A-4752-96E6-03B36AE64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7B1A1-746C-47DB-91B1-AD4B375618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C74A030-2314-4EC0-A53A-646CF0F36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AAE10641-223F-4DB9-8F7C-8801C1A622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3122A-24C6-49F2-BF2F-59624FC57F8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8399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D05D736D-1C3D-4922-81EC-5DFCBEE0F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774AC4-16D7-4535-BE2A-E2CA00B15386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BB20EB6D-B620-4839-96F9-D88A7B95F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A85FE55-FCE7-41DD-BE59-0EC9B4AB24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40879F-7B61-4D2C-9752-B06D0B3D127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15705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08" indent="0">
              <a:buNone/>
              <a:defRPr sz="2100" b="1"/>
            </a:lvl2pPr>
            <a:lvl3pPr marL="957816" indent="0">
              <a:buNone/>
              <a:defRPr sz="1900" b="1"/>
            </a:lvl3pPr>
            <a:lvl4pPr marL="1436724" indent="0">
              <a:buNone/>
              <a:defRPr sz="1600" b="1"/>
            </a:lvl4pPr>
            <a:lvl5pPr marL="1915631" indent="0">
              <a:buNone/>
              <a:defRPr sz="1600" b="1"/>
            </a:lvl5pPr>
            <a:lvl6pPr marL="2394539" indent="0">
              <a:buNone/>
              <a:defRPr sz="1600" b="1"/>
            </a:lvl6pPr>
            <a:lvl7pPr marL="2873447" indent="0">
              <a:buNone/>
              <a:defRPr sz="1600" b="1"/>
            </a:lvl7pPr>
            <a:lvl8pPr marL="3352355" indent="0">
              <a:buNone/>
              <a:defRPr sz="1600" b="1"/>
            </a:lvl8pPr>
            <a:lvl9pPr marL="3831263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9DB64809-1A2F-4AEF-8AC6-DD091F274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FD342-54A5-417D-921E-49BEA4AB9B5F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3F0A017E-A22C-4670-9374-666FC7DFCC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1D107B8A-81DC-4B39-A16E-45B92D74B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F749A-FE66-4D90-B072-2EA9D42FDE2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0718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E285ADD-25AD-4A0D-B448-0EDE3C4D7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61BEA-5049-470B-BE35-F0CC8B87B24E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1E395979-8D6E-4134-ACD0-69BA3CAB95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BE63F88-03A0-462D-8A22-25717F3B8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E4FCAD-DA14-4CCC-8212-EA42FB27E49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399239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69600683-F986-4F87-A860-4D6D75CE3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6BC911-FFEA-417C-B874-99A7383CE687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762204CC-8FEB-4BF7-B119-34B7107CEA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B3B1395A-5CFC-419A-9943-8CF1E4E1B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9795-A4A0-4285-9F00-22365E86ED3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77648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6D2CDE2-8CFB-42FF-BCF0-35F49400D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EB302B-E4DF-4608-AE57-A7972E817C10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03F1E41-4B98-44C7-B66F-EABDFCEE3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11319E0C-8196-4F2B-A26A-189032B42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B4F2F0-8A53-418E-ABF6-EDF0D00F064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642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400"/>
            </a:lvl1pPr>
            <a:lvl2pPr marL="478908" indent="0">
              <a:buNone/>
              <a:defRPr sz="2900"/>
            </a:lvl2pPr>
            <a:lvl3pPr marL="957816" indent="0">
              <a:buNone/>
              <a:defRPr sz="2500"/>
            </a:lvl3pPr>
            <a:lvl4pPr marL="1436724" indent="0">
              <a:buNone/>
              <a:defRPr sz="2100"/>
            </a:lvl4pPr>
            <a:lvl5pPr marL="1915631" indent="0">
              <a:buNone/>
              <a:defRPr sz="2100"/>
            </a:lvl5pPr>
            <a:lvl6pPr marL="2394539" indent="0">
              <a:buNone/>
              <a:defRPr sz="2100"/>
            </a:lvl6pPr>
            <a:lvl7pPr marL="2873447" indent="0">
              <a:buNone/>
              <a:defRPr sz="2100"/>
            </a:lvl7pPr>
            <a:lvl8pPr marL="3352355" indent="0">
              <a:buNone/>
              <a:defRPr sz="2100"/>
            </a:lvl8pPr>
            <a:lvl9pPr marL="3831263" indent="0">
              <a:buNone/>
              <a:defRPr sz="21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500"/>
            </a:lvl1pPr>
            <a:lvl2pPr marL="478908" indent="0">
              <a:buNone/>
              <a:defRPr sz="1300"/>
            </a:lvl2pPr>
            <a:lvl3pPr marL="957816" indent="0">
              <a:buNone/>
              <a:defRPr sz="1000"/>
            </a:lvl3pPr>
            <a:lvl4pPr marL="1436724" indent="0">
              <a:buNone/>
              <a:defRPr sz="1000"/>
            </a:lvl4pPr>
            <a:lvl5pPr marL="1915631" indent="0">
              <a:buNone/>
              <a:defRPr sz="1000"/>
            </a:lvl5pPr>
            <a:lvl6pPr marL="2394539" indent="0">
              <a:buNone/>
              <a:defRPr sz="1000"/>
            </a:lvl6pPr>
            <a:lvl7pPr marL="2873447" indent="0">
              <a:buNone/>
              <a:defRPr sz="1000"/>
            </a:lvl7pPr>
            <a:lvl8pPr marL="3352355" indent="0">
              <a:buNone/>
              <a:defRPr sz="1000"/>
            </a:lvl8pPr>
            <a:lvl9pPr marL="3831263" indent="0">
              <a:buNone/>
              <a:defRPr sz="10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E5B02C6C-F788-4744-9767-BF568429C7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6AEEC-05D6-453C-9034-F9A388A9E0E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7EC38A67-1C86-4032-B336-F8EE231DD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7920A1C9-034B-4392-A713-AF0A5973B8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16A81C-06DC-44D4-AC51-2A8B866FAC8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3413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06F43B74-63B3-4AEF-8E74-080239F0B346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0102089-A81E-434D-A711-E516A44C0B9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5782" tIns="47891" rIns="95782" bIns="478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185AB6-08DF-445E-899B-94E8F15B21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3E553EE-4FFD-43A4-B99A-A2E385442A33}" type="datetimeFigureOut">
              <a:rPr lang="ja-JP" altLang="en-US"/>
              <a:pPr>
                <a:defRPr/>
              </a:pPr>
              <a:t>2021/8/8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07AD1797-08E9-4D38-B974-19A2CF1FD3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5782" tIns="47891" rIns="95782" bIns="47891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6FEC4F9-B639-4DF1-9122-52C7CA279E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5782" tIns="47891" rIns="95782" bIns="47891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14FD606-020C-43FA-A105-44CACC54F921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78908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57816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436724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915631" algn="ctr" rtl="0" fontAlgn="base">
        <a:spcBef>
          <a:spcPct val="0"/>
        </a:spcBef>
        <a:spcAft>
          <a:spcPct val="0"/>
        </a:spcAft>
        <a:defRPr kumimoji="1" sz="46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58775" indent="-3587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298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6975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993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01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09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717" indent="-239454" algn="l" defTabSz="957816" rtl="0" eaLnBrk="1" latinLnBrk="0" hangingPunct="1">
        <a:spcBef>
          <a:spcPct val="20000"/>
        </a:spcBef>
        <a:buFont typeface="Arial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08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16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24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31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39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7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355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263" algn="l" defTabSz="957816" rtl="0" eaLnBrk="1" latinLnBrk="0" hangingPunct="1">
        <a:defRPr kumimoji="1"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16EB9E9F-8A8E-4C58-A7DC-964DE29B81C1}"/>
              </a:ext>
            </a:extLst>
          </p:cNvPr>
          <p:cNvSpPr/>
          <p:nvPr/>
        </p:nvSpPr>
        <p:spPr bwMode="auto">
          <a:xfrm>
            <a:off x="1585913" y="1693863"/>
            <a:ext cx="3357562" cy="1571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コストリーダーシップ戦略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  <a:endParaRPr lang="en-US" altLang="ja-JP" sz="20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40AEB89C-320D-45C3-A1D8-52828C861670}"/>
              </a:ext>
            </a:extLst>
          </p:cNvPr>
          <p:cNvSpPr/>
          <p:nvPr/>
        </p:nvSpPr>
        <p:spPr bwMode="auto">
          <a:xfrm>
            <a:off x="4984750" y="1693863"/>
            <a:ext cx="3357563" cy="15716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差別化戦略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  <p:sp>
        <p:nvSpPr>
          <p:cNvPr id="2065" name="テキスト ボックス 31">
            <a:extLst>
              <a:ext uri="{FF2B5EF4-FFF2-40B4-BE49-F238E27FC236}">
                <a16:creationId xmlns:a16="http://schemas.microsoft.com/office/drawing/2014/main" id="{EB634E7E-0E28-4438-BACD-CAC33E604E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350" y="1963738"/>
            <a:ext cx="554038" cy="265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戦略上のターゲット</a:t>
            </a:r>
          </a:p>
        </p:txBody>
      </p:sp>
      <p:sp>
        <p:nvSpPr>
          <p:cNvPr id="2066" name="テキスト ボックス 32">
            <a:extLst>
              <a:ext uri="{FF2B5EF4-FFF2-40B4-BE49-F238E27FC236}">
                <a16:creationId xmlns:a16="http://schemas.microsoft.com/office/drawing/2014/main" id="{C299DC61-8A79-49C6-8E45-CB0850699D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8" y="663575"/>
            <a:ext cx="23495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ja-JP" altLang="en-US" sz="2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charset="0"/>
              </a:rPr>
              <a:t>戦略上の優位性</a:t>
            </a:r>
          </a:p>
        </p:txBody>
      </p:sp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262E71C-D9A0-49B4-8993-2A7533601FD4}"/>
              </a:ext>
            </a:extLst>
          </p:cNvPr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E2B7E784-A14B-433F-9040-1C1F59984BA6}"/>
              </a:ext>
            </a:extLst>
          </p:cNvPr>
          <p:cNvSpPr/>
          <p:nvPr/>
        </p:nvSpPr>
        <p:spPr>
          <a:xfrm>
            <a:off x="0" y="469900"/>
            <a:ext cx="9144000" cy="4603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5782" tIns="47891" rIns="95782" bIns="4789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6" name="テキスト ボックス 225">
            <a:extLst>
              <a:ext uri="{FF2B5EF4-FFF2-40B4-BE49-F238E27FC236}">
                <a16:creationId xmlns:a16="http://schemas.microsoft.com/office/drawing/2014/main" id="{319DFD50-C793-4881-B233-4AED8FF85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4316412" cy="481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5782" tIns="47891" rIns="95782" bIns="47891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500" b="1">
                <a:latin typeface="Calibri" panose="020F0502020204030204" pitchFamily="34" charset="0"/>
              </a:rPr>
              <a:t>マイケル・ポーターの基本戦略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3F5E62AD-D5D7-4886-803D-C314DF95467A}"/>
              </a:ext>
            </a:extLst>
          </p:cNvPr>
          <p:cNvSpPr/>
          <p:nvPr/>
        </p:nvSpPr>
        <p:spPr>
          <a:xfrm>
            <a:off x="1077913" y="5126038"/>
            <a:ext cx="7262812" cy="1071562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コメント欄</a:t>
            </a: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6E67763-007A-44F0-8DD1-B0109D23F8DF}"/>
              </a:ext>
            </a:extLst>
          </p:cNvPr>
          <p:cNvSpPr/>
          <p:nvPr/>
        </p:nvSpPr>
        <p:spPr bwMode="auto">
          <a:xfrm>
            <a:off x="158908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低コスト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502E0C2D-F1A5-4644-9553-1FF8CAE037D2}"/>
              </a:ext>
            </a:extLst>
          </p:cNvPr>
          <p:cNvSpPr/>
          <p:nvPr/>
        </p:nvSpPr>
        <p:spPr bwMode="auto">
          <a:xfrm>
            <a:off x="4986338" y="1177925"/>
            <a:ext cx="3357562" cy="473075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差別化</a:t>
            </a: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C93DD665-0722-41EA-A462-BF2165F92F0A}"/>
              </a:ext>
            </a:extLst>
          </p:cNvPr>
          <p:cNvSpPr/>
          <p:nvPr/>
        </p:nvSpPr>
        <p:spPr bwMode="auto">
          <a:xfrm>
            <a:off x="1042988" y="1689100"/>
            <a:ext cx="501650" cy="1573213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広い</a:t>
            </a:r>
            <a:endParaRPr lang="en-US" altLang="ja-JP" sz="2400" b="1" dirty="0">
              <a:solidFill>
                <a:schemeClr val="bg1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92F96F4A-C2FC-4AD6-A566-7DD119DC5D70}"/>
              </a:ext>
            </a:extLst>
          </p:cNvPr>
          <p:cNvSpPr/>
          <p:nvPr/>
        </p:nvSpPr>
        <p:spPr bwMode="auto">
          <a:xfrm>
            <a:off x="1042988" y="3294063"/>
            <a:ext cx="501650" cy="15732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anchor="ctr"/>
          <a:lstStyle/>
          <a:p>
            <a:pPr algn="ctr">
              <a:defRPr/>
            </a:pPr>
            <a:r>
              <a:rPr lang="ja-JP" altLang="en-US" sz="2400" b="1" dirty="0">
                <a:solidFill>
                  <a:schemeClr val="bg1"/>
                </a:solidFill>
              </a:rPr>
              <a:t>狭い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7A714DD-2D4C-4408-B8A9-1A3940738558}"/>
              </a:ext>
            </a:extLst>
          </p:cNvPr>
          <p:cNvSpPr/>
          <p:nvPr/>
        </p:nvSpPr>
        <p:spPr bwMode="auto">
          <a:xfrm>
            <a:off x="1585913" y="3298825"/>
            <a:ext cx="6753225" cy="15732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>
              <a:defRPr/>
            </a:pPr>
            <a:r>
              <a:rPr lang="ja-JP" altLang="en-US" sz="2000" b="1" dirty="0">
                <a:solidFill>
                  <a:schemeClr val="tx1"/>
                </a:solidFill>
              </a:rPr>
              <a:t>集中戦略</a:t>
            </a:r>
            <a:endParaRPr lang="en-US" altLang="ja-JP" sz="2000" b="1" dirty="0">
              <a:solidFill>
                <a:schemeClr val="tx1"/>
              </a:solidFill>
            </a:endParaRPr>
          </a:p>
          <a:p>
            <a:pPr>
              <a:defRPr/>
            </a:pPr>
            <a:endParaRPr lang="en-US" altLang="ja-JP" sz="2000" dirty="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 dirty="0">
                <a:solidFill>
                  <a:schemeClr val="tx1"/>
                </a:solidFill>
              </a:rPr>
              <a:t>・ここに入力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36</Words>
  <Application>Microsoft Office PowerPoint</Application>
  <PresentationFormat>画面に合わせる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description>マイケル・ポーターの基礎戦略のテンプレートです。集中戦略が分割されていないパターンです。企画書・提案書などにご活用下さい。</dc:description>
  <cp:revision>12</cp:revision>
  <dcterms:created xsi:type="dcterms:W3CDTF">2009-02-20T09:16:29Z</dcterms:created>
  <dcterms:modified xsi:type="dcterms:W3CDTF">2021-08-08T00:08:33Z</dcterms:modified>
</cp:coreProperties>
</file>