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CF52C8C-1E1C-4CF4-8BD0-AA4C83D1F5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653BA50-D6A6-4B8E-8A0A-330E615DB2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09D6AFE-7100-4ADF-896F-88508CD9947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24E8296-7E97-4583-8C0B-0BFAD837F0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512E499-0CB1-47FD-8983-D23519F193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0640A1C-7522-4FB8-92F5-42D6B85376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3186205-A979-401B-A31E-9EFF01759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141667F-3DFD-43A1-96AC-865BEEAAD92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B36C627-D153-4CF4-ACB2-0E194A8E33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A25302B-3575-45A8-AB61-56C8B912AF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DC9938F-E378-4903-AC2E-26816FA19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9112A6D-5FA6-428D-BB5C-83379D633AD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D82E6B-B5DE-4D03-99F7-5E113F4B7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CCBBD-0F8E-4360-A3BD-21714A123A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7C01E4-9C5A-480D-B7A1-608FC394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17B37A-6250-4F6A-99D4-F73D77A0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931FB-7478-458B-9E29-EDC1410BD9B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784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9B037F-5FEF-4A40-A230-46FDB716C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181FA-2F88-4C82-B415-8E5C2CB2B1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9321DD-FFC1-415B-BF96-24807F73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A761D57-830E-40DA-BD7F-012EA0106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7515E-5901-477A-948C-BF9F0BCAE0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391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4A7841-58F5-445A-AB31-F70F3820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4950D-D3FE-45D2-94A2-CEDBF980E09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608C7B-60CF-48C7-88BD-E55B8B020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EFC1CA-C05C-4E0A-8E3A-9768465C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97917-7DCA-4A12-BD45-1FBD05997A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870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C40A012-3B70-46DB-9965-AA296315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15A2D-E9A2-45E0-9E1E-93EBA39DE6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25361D-B158-470A-974F-9FE97EF6F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6CCBE5-FBB5-480D-97BE-A101D9E26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2BB4E-1D3D-463E-B1FD-7A654EA776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465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6937C81-8A11-4339-93FF-75F3044D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2B11F-7CF6-4882-9AE1-5AA3D470AB5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DCA633-ACBF-4ABC-B1C9-4C4FAF05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3FA577-9A9E-446C-ABF3-99C5892D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F277C-62A8-4E73-9B8E-FE56178C36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464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B0043C3-F7CB-4B9F-8627-A7E171ACC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50A58-81D1-4994-A572-C47430AFFF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84D08A2-732C-4149-AF67-F8BDB97EC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98A9D0-86BC-4B9E-9DB0-5B9CB483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857FE-AE30-4062-83E3-DBCA39D409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3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A097260-4879-4C05-84D6-3D0486E3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C0AA-2A8D-4EB9-B8B3-9FBA1EBB248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F0243E9-289D-41D0-B999-132B403F9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917527A-9B0C-4E77-98EC-1BE22A73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70B90-1551-428B-A69C-0AFAA7DBA9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135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37552E4-1A16-4D01-9ECD-B3300B58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97C7C-012D-454E-B533-67DB7AB316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C97EE18-D2BE-4515-9501-C535C35A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628EDDA-66A5-48AF-AF2E-B7868F4F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4B217-EA5C-424B-9A06-B677EAD05E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821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A1EF9EC-7C67-4D2D-83CB-ECA72EE3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B0D0F-B462-4C26-9FC9-69E94D0BB97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078ADC8-1FD2-4304-A61F-6BBECFDE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45C806F-0030-4858-BD59-246AF6453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5757C-16C6-40C7-8A98-2A8190789C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220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7E1DF46-71A2-4A8D-A665-85CFF8E1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50D01-61F5-4FFE-94AB-AF2F108E29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9D8BC18-31EA-4C23-AE80-947683F9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3BDD110-0E94-4B07-9030-4B9A2060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0EB52-6E23-4610-9543-A068EB235F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353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D7DF86-7254-443B-8FCE-FDE3995D8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B0262-E47A-4AAD-9EFB-4FBA1CA2F3F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4BCD90B-4761-4D96-A8F1-613CDCAF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B8AA2BC-9094-4AA7-AB00-6999E65D1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EC382-F2A0-43A8-826A-933B2106AC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652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0268434-869E-4DC3-B2E4-10EC939E50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35F7D70-7ED4-4145-8D47-ECF9137AEA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5EBD38-8726-4F21-AF8E-09BE204AC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95A4FD-EFC9-414B-932A-C004F749CCC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4630B7-F30D-4F4D-9C06-FE028A8B75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F71DFEF-3FD5-4E59-BC74-C7B3DE966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748BF32-4C60-42C5-8513-35978D6E64D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9B684C4-AFDA-47BF-BD70-DBFEB8D95B5B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C795D7F-A18A-4212-9711-828D6B00B03D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BD14A794-57E2-4C94-9653-41CB56B19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3868A1D1-9925-4845-B937-4C4AA8F8C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BCF8A0C-5921-496F-A669-102352FFAEA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F4BBF3B-6724-4FC6-A58C-A66C8731808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40E3D9A0-8B47-45C7-AA59-4D53DB0F9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F2ACB24-20DD-4BE7-AF5F-FAAD5D70DC6A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E87CB7A-707E-4A21-BEA9-8686CF9B1FA3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E8DF408-052E-4000-B335-CD164D70A153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7A32E44-12B5-4DB9-BAD8-0157C2E3060A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AFC4AB2-CCF5-46E7-9AF4-D52E80858CC3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BD131E6-C091-482B-A2F2-9ECB071B89F0}"/>
              </a:ext>
            </a:extLst>
          </p:cNvPr>
          <p:cNvSpPr/>
          <p:nvPr/>
        </p:nvSpPr>
        <p:spPr bwMode="auto">
          <a:xfrm>
            <a:off x="1585913" y="3284538"/>
            <a:ext cx="6753225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11</cp:revision>
  <dcterms:created xsi:type="dcterms:W3CDTF">2009-02-20T09:16:29Z</dcterms:created>
  <dcterms:modified xsi:type="dcterms:W3CDTF">2021-08-08T00:07:59Z</dcterms:modified>
</cp:coreProperties>
</file>