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798D13B-3057-4D88-AED4-96ABA5AB49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89E345D-CF95-4BDB-8B0A-69FDCADB25B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DD2A1CC-D34F-499F-9956-F2CFA2204AC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2560ED2-87E0-407E-BF54-17CE90D12C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119C074-7367-4968-AB98-BD44B2A2D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F71CCB7-188A-4768-A512-AA6741D061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476C4C1-A7C9-44F2-8F2C-B1334757F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82731EA-21EF-4AFC-9000-641F2E6736D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33A3033-CC27-4885-8E7A-50CFEB4BA0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98DD462-DDC4-4A07-AFC4-42394535F3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2A41DE9-E2F8-4679-888C-AF55193E62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14BAA43-8763-4665-8B17-9DE16AAFE3D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65C350E-8050-4574-9E4A-CFCA59479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0EC5-DA77-46CD-8280-50429C160BD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B161CB1-2EAD-465B-860B-EC6ECEB0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2AF870-50B1-4793-81F7-24E350116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D8F0C-1879-491B-8002-F172346189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817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55E45C-FA5A-4D23-9B20-117D13692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F188D-C9E8-478B-A142-953E5C650B4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A3C2CDD-2EA7-4290-A840-00D8DFA7D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075659-E602-4027-898A-CA9A5B117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7F708-AB61-4E92-B716-E92339A906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610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2C7FE17-5FE8-482B-B899-BCA1F344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BAD23-AC46-489B-90D8-88BA114D7E4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EDD508D-BB06-4615-AF33-803B3A575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4FA7BB9-1BDB-4811-869A-3DAC2747D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9D82E-C0DA-4248-AAC3-3424ED9F64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111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2E46DB5-1847-4ADB-9A27-CEB041F77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B4F08-4D40-448C-BAEF-5726731CE67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795069-6C14-4F6A-B156-7A0ECCFE8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4366AD-2B75-46FF-9816-06A59D5CE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EF9CCF-E8BA-4B73-93AE-58E7887E83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589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6448F97-4AB5-4B04-9891-789BE509B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43797-E7B2-4454-955A-FAFF3873984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20DC55B-9931-4893-97EF-58AEEF665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A40B910-52AC-4FFB-8CBC-6441EBA2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C794A-2E15-4BB9-833F-E18FABC242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24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8144337-A474-403D-8ED4-AA20C493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392D3-852B-4698-A346-ACD96270C55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540C76F-391E-4454-9C7A-EC84AD8A5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DA8E7D4-EE26-4BA7-8C00-C035B2A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9958C-36EC-4AE7-A6E9-1C8CDB17C4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309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8AF82F3-F2BA-4BC2-914C-0BB8AE2F3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4FB37-D775-4BC4-80CC-287E2CEA5CE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DFEDCC7-4C39-4DDE-B883-974FA55B8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DE54A31-7614-4864-BC49-ED042EC52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F1C4F-AAB9-43E1-84A9-273C338DBD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5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D1EA56A-5840-4B23-B2A3-43D4561EF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75EAD-4B4D-4BE4-ACE2-15E36A37CD9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2DBCBBA-C36B-40F1-864B-6F93E88EE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9722DCA-510C-4C0E-8BA9-DFCFC44D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1E843-3FFE-4D5B-BF59-43DBD4E68A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764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19F0E89-FD7C-4FE8-9E12-189FB69D3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CE804-4284-42CA-A293-C431CD6D0CC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8259E7E-E53D-41AC-A7F4-EB9D35867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B8288E4-6DDA-4FBB-AEE2-CF7814C67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BF7A7-2048-47D6-A476-0D22DA5675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2523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155A4D0-D182-47DD-8E72-4A4FF81A2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AD56F-E5E8-4683-B60C-058F218DD29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11F556B-CE2A-43B2-9F04-541351476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9FEEF43-4DAA-40F9-A7DA-2F2407553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FF53FD-E6B4-4681-89F8-BF997611F9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0633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AB3D964-D957-4B83-9340-635D78272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4B7A4-82F0-4EE0-869A-3349B96A93A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B9A28EC-AF2A-49C7-BBAC-5ABA0A0B8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A99C699-319D-4AA4-A0CB-B87BF8385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93324-FB24-4293-A5CB-D929849CEB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272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4309F95-D351-4E06-AADD-5C5CAFAD0CE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D65977C-9782-4A4C-808D-6610C5D703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F68FF8C-8858-42F6-A317-51F4A8CD1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F3DE2F5-C62F-4E3D-8C38-FEB353D8C14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D211E9B-58D6-496D-9964-6442C46F61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649458-B6C5-4230-8C32-C69C86DB19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D061631-E88D-43A0-86B3-763E0B0ADEE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02623E4-A54F-437D-9957-EB57B7EE9C9E}"/>
              </a:ext>
            </a:extLst>
          </p:cNvPr>
          <p:cNvSpPr/>
          <p:nvPr/>
        </p:nvSpPr>
        <p:spPr bwMode="auto">
          <a:xfrm>
            <a:off x="1585913" y="1679575"/>
            <a:ext cx="3357562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E717FC7-4E27-4ACC-932E-8028BE442F13}"/>
              </a:ext>
            </a:extLst>
          </p:cNvPr>
          <p:cNvSpPr/>
          <p:nvPr/>
        </p:nvSpPr>
        <p:spPr bwMode="auto">
          <a:xfrm>
            <a:off x="4984750" y="1679575"/>
            <a:ext cx="3357563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52" name="テキスト ボックス 31">
            <a:extLst>
              <a:ext uri="{FF2B5EF4-FFF2-40B4-BE49-F238E27FC236}">
                <a16:creationId xmlns:a16="http://schemas.microsoft.com/office/drawing/2014/main" id="{96B125FD-4D13-4AC1-9DBA-6F490FB13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951038"/>
            <a:ext cx="554037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FF9900"/>
                </a:solidFill>
              </a:rPr>
              <a:t>戦略上のターゲット</a:t>
            </a:r>
          </a:p>
        </p:txBody>
      </p:sp>
      <p:sp>
        <p:nvSpPr>
          <p:cNvPr id="2053" name="テキスト ボックス 32">
            <a:extLst>
              <a:ext uri="{FF2B5EF4-FFF2-40B4-BE49-F238E27FC236}">
                <a16:creationId xmlns:a16="http://schemas.microsoft.com/office/drawing/2014/main" id="{01568696-D6C2-46FE-A5C7-5A136EA3F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FF9900"/>
                </a:solidFill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F0B5595-318A-4516-89E4-AF988D35522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179388A-382D-45B0-83E5-260B5CD9B681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6" name="テキスト ボックス 225">
            <a:extLst>
              <a:ext uri="{FF2B5EF4-FFF2-40B4-BE49-F238E27FC236}">
                <a16:creationId xmlns:a16="http://schemas.microsoft.com/office/drawing/2014/main" id="{6A804583-ABE9-4BE6-B928-975DA0469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7392F8D-6F00-45FD-9757-65D184EEC100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15112BE8-1AF2-45CD-911E-0774DFB912D5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AC6F0AA2-78E5-453D-A8CE-9B22D821262B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8C8B0676-8B3D-47B8-8528-04C099787BC8}"/>
              </a:ext>
            </a:extLst>
          </p:cNvPr>
          <p:cNvSpPr/>
          <p:nvPr/>
        </p:nvSpPr>
        <p:spPr bwMode="auto">
          <a:xfrm>
            <a:off x="1071563" y="1674813"/>
            <a:ext cx="500062" cy="1573212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DFF868A4-5EF1-4545-97F6-28531A1155C0}"/>
              </a:ext>
            </a:extLst>
          </p:cNvPr>
          <p:cNvSpPr/>
          <p:nvPr/>
        </p:nvSpPr>
        <p:spPr bwMode="auto">
          <a:xfrm>
            <a:off x="1071563" y="3281363"/>
            <a:ext cx="500062" cy="1571625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22708D4-9A51-4DC7-BB42-EF5008F4D3DD}"/>
              </a:ext>
            </a:extLst>
          </p:cNvPr>
          <p:cNvSpPr/>
          <p:nvPr/>
        </p:nvSpPr>
        <p:spPr bwMode="auto">
          <a:xfrm>
            <a:off x="1585913" y="3284538"/>
            <a:ext cx="6753225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マイケル・ポーターの基礎戦略のテンプレートです。集中戦略が分割されていないパターンです。企画書・提案書などにご活用下さい。</dc:description>
  <cp:revision>12</cp:revision>
  <dcterms:created xsi:type="dcterms:W3CDTF">2009-02-20T09:16:29Z</dcterms:created>
  <dcterms:modified xsi:type="dcterms:W3CDTF">2021-08-08T00:07:25Z</dcterms:modified>
</cp:coreProperties>
</file>