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D58E2B9-61C8-44F6-B5ED-B3C6042649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1FBDA83-123B-43C2-8320-016B5C189E9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9D70009-1C14-4B3F-ABE4-0EC5889FD2A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FC58436-57A7-4369-9B65-6350EEEEDA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53AC45A-42F3-4415-9363-35A2F9C4AE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1FD42C3-F9D8-47B5-B105-3D3E67F25D5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E21E0E5-E58F-498C-A02F-66903D9265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2CFA3F9-BD2E-40B2-B2FB-C56E5B21BC9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C242A7D-3883-4A1D-A370-55A1728FFF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1235AD4-1B88-4531-800C-01B9C82AC9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5596A75-F5D5-4A5E-AC7A-F0D1A541E5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5A33775-A8D2-4122-82B5-BB330FCAD26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79D52D1-E5C5-4960-8686-238760D0F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70680-B7FF-4566-9399-F4897461E01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38360C-771E-4672-9733-BFE55AF96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BE0C89D-CD00-4000-A635-1BC26DF2B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6A177-5053-4F36-9EBC-1536A27BAF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5054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5E0E96-185E-477F-AD88-3473039F3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A36C2-3F11-4270-816D-CC50DE38C1C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C2A4DD-AC6A-453F-A405-9F7380AB0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9D801F4-AE3A-4C47-9623-8DF3FCE47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355C4-83DC-4CB2-A06A-0E0C2DC5D1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214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86CA3CA-E784-4160-B661-AB9078F0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9F2AF-C597-4AB9-960D-D4B4FD0E4AA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154FCF8-B856-451B-9738-CBE3DABC3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D24BF26-B05D-48CF-BFD9-07B547C5C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AAF61-1CB5-4CA3-BE3F-AAF2E7AC8D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817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3B8BC9E-ED5C-4C97-A7A2-421EE7C3D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7B302-49EA-4D4C-892C-20DAE3F24FD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7E07F51-E370-4CE5-A94D-8E6A2DB17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260EEE6-1E7B-4E40-ACE4-FD0A6A367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BB78DC-5638-4244-A7AB-46514F5B15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544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1AB49DC-51BD-40C5-A0CB-BEFE3D00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5788B-810E-4ECC-B607-20D936C3DAC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DE87281-924B-4099-A3B5-28B8C19D6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224D2C5-CAEC-44D3-930E-1C97136D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D33B9-051B-458F-968B-7C86B4EAA6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564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5DE917E-3161-4A75-AF47-2A1E74867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FCFE5-9C8F-4146-967A-A73D2FEF1C2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996031D-1BF7-4192-A6AE-68EE7AB58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C1AF55A-62D9-4E9F-A8F8-ACB4E523A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46E36-8317-40ED-9DCD-C6D4159AFA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727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E47CF7C-79A2-4F6D-BBFB-C63D3B29D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BFA25-15E3-4530-A866-4BA38352EE8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C126564-715C-49B2-B33E-C79F442D6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9135332-9140-4A7F-B02E-225B4A190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A3E61-EAB4-418B-8432-86AA993379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494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42726DA-0E4C-4662-98AB-21B209024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084A2-6EBB-4B9B-8644-33BA39E82B2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6A30A75-1040-4CC1-819A-7848DFEF9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8FBACDD-3F59-4256-A78B-2722D2BE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D4F12-0511-4B46-A37F-B4634A0D86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368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98089B7-058B-4458-A05E-2D5EE164C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5641A-A9D4-464E-8648-A8B9E344482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61595B6-6ADB-4BCF-BED5-6370000F5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C5343E0-44D0-4FF6-AB4C-4722B5DB6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65CB9-FE7B-48EA-AD28-8D77E071DD3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433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EED3FD5-DCE5-49E7-853F-4EDECC074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BA80C-6618-4C81-8710-414817C39B6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D2B11E7-BF72-4022-AA5B-2460B8E0E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05D4FA5-E3EB-4F82-AF9B-31533FF29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BDA1D-2F66-4CE9-8347-D7686D1B22D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791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B89B45E-4CBB-477F-B7B3-CF8A8B2BD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420B9-3673-4F55-911B-5056969DA6D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A184F0E-4EFA-4EBA-B4B7-155464A8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E940620-EBC1-49B9-BB56-DAF8C2556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6FA8A-5E28-4503-96CC-C34BD7FF24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9790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F83F63B-1EE8-4DA8-B551-DC399DFA24D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77A98AF-934F-4444-9046-C235503967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4768579-F917-4F11-A2B6-E7CC013D70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55F590A-90EF-4DF4-8825-5395E643E96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5E72256-DA12-41D1-B4A8-82DC29763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F77F4DF-721C-4612-86BE-FDB1187181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106D9FD-F55B-44B4-8025-5D6FAAF74D2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86E2E717-4874-4643-A363-8797AE601873}"/>
              </a:ext>
            </a:extLst>
          </p:cNvPr>
          <p:cNvSpPr/>
          <p:nvPr/>
        </p:nvSpPr>
        <p:spPr bwMode="auto">
          <a:xfrm>
            <a:off x="1585913" y="1679575"/>
            <a:ext cx="3357562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1413B91-2322-4435-A657-60200B139203}"/>
              </a:ext>
            </a:extLst>
          </p:cNvPr>
          <p:cNvSpPr/>
          <p:nvPr/>
        </p:nvSpPr>
        <p:spPr bwMode="auto">
          <a:xfrm>
            <a:off x="4984750" y="1679575"/>
            <a:ext cx="3357563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52" name="テキスト ボックス 31">
            <a:extLst>
              <a:ext uri="{FF2B5EF4-FFF2-40B4-BE49-F238E27FC236}">
                <a16:creationId xmlns:a16="http://schemas.microsoft.com/office/drawing/2014/main" id="{F3953F92-E538-4139-B78C-BA45F3116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951038"/>
            <a:ext cx="554037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solidFill>
                  <a:srgbClr val="00B050"/>
                </a:solidFill>
              </a:rPr>
              <a:t>戦略上のターゲット</a:t>
            </a:r>
          </a:p>
        </p:txBody>
      </p:sp>
      <p:sp>
        <p:nvSpPr>
          <p:cNvPr id="2053" name="テキスト ボックス 32">
            <a:extLst>
              <a:ext uri="{FF2B5EF4-FFF2-40B4-BE49-F238E27FC236}">
                <a16:creationId xmlns:a16="http://schemas.microsoft.com/office/drawing/2014/main" id="{E4F79C9A-936D-4117-A8F0-238E02322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solidFill>
                  <a:srgbClr val="00B050"/>
                </a:solidFill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7F2A297E-BF38-4D52-884C-8E39315AA282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1A7800C-AC50-474C-96DE-4F6108367747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6" name="テキスト ボックス 225">
            <a:extLst>
              <a:ext uri="{FF2B5EF4-FFF2-40B4-BE49-F238E27FC236}">
                <a16:creationId xmlns:a16="http://schemas.microsoft.com/office/drawing/2014/main" id="{3120D15E-EC8F-4933-BE59-2CE0B34ED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B9EDAB0-5719-4A9B-ADCE-2CAF81317D8E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8BB81B30-4310-41F8-9FD3-F7ABB2662535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5D27BC87-7064-47E1-AD69-91038BE25D69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567EBCC-1D0C-4629-9752-0D3DEDEBBBF2}"/>
              </a:ext>
            </a:extLst>
          </p:cNvPr>
          <p:cNvSpPr/>
          <p:nvPr/>
        </p:nvSpPr>
        <p:spPr bwMode="auto">
          <a:xfrm>
            <a:off x="1071563" y="1674813"/>
            <a:ext cx="500062" cy="1573212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8A272295-0BF3-40BE-A067-D58C56CB754F}"/>
              </a:ext>
            </a:extLst>
          </p:cNvPr>
          <p:cNvSpPr/>
          <p:nvPr/>
        </p:nvSpPr>
        <p:spPr bwMode="auto">
          <a:xfrm>
            <a:off x="1071563" y="3281363"/>
            <a:ext cx="500062" cy="1571625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9F10B2E-35B9-4557-843D-295C84651392}"/>
              </a:ext>
            </a:extLst>
          </p:cNvPr>
          <p:cNvSpPr/>
          <p:nvPr/>
        </p:nvSpPr>
        <p:spPr bwMode="auto">
          <a:xfrm>
            <a:off x="1585913" y="3284538"/>
            <a:ext cx="6753225" cy="15732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36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マイケル・ポーターの基礎戦略のテンプレートです。集中戦略が分割されていないパターンです。企画書・提案書などにご活用下さい。</dc:description>
  <cp:revision>12</cp:revision>
  <dcterms:created xsi:type="dcterms:W3CDTF">2009-02-20T09:16:29Z</dcterms:created>
  <dcterms:modified xsi:type="dcterms:W3CDTF">2021-08-08T00:06:52Z</dcterms:modified>
</cp:coreProperties>
</file>