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9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00FF"/>
    <a:srgbClr val="FFFF99"/>
    <a:srgbClr val="FFFFCC"/>
    <a:srgbClr val="FFCC99"/>
    <a:srgbClr val="6666FF"/>
    <a:srgbClr val="0066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709" autoAdjust="0"/>
  </p:normalViewPr>
  <p:slideViewPr>
    <p:cSldViewPr>
      <p:cViewPr varScale="1">
        <p:scale>
          <a:sx n="81" d="100"/>
          <a:sy n="81" d="100"/>
        </p:scale>
        <p:origin x="15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3894CB1B-4258-4569-8A12-0FE33C0AB6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46EBCCA2-7402-439A-B006-A02DA91E3FE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E073051-94D7-4FA6-B8DB-A91828D394BF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B17013B9-D86B-4160-BE1E-88E23C519F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14562BF7-EC40-4C4C-B402-A2EC59438A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698EBF75-5BC0-43E3-80F3-1CDA2D621B7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D38E4D09-D957-4208-BA73-AEA4D97A3B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9AF3D5A-7078-4E4A-AA7A-B168E1F1E43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71F3309D-9C42-4A3D-A4D4-E09D2D12D2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1E537DB8-A809-4B90-BE26-BA019BF147B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2430ACE6-69FC-429A-81CB-8BA3BF0396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31096B65-47E6-4047-8C63-A04AC07B8799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4264C3D-D5C6-4AF3-B20B-0B246B6D5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FA8D6-EB83-45B9-BE30-028A2A48ECF4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0657A17-AAD4-4D62-ADA8-A48B28C5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0B19172-503D-454E-8059-7D663AE8B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D6E205-99E5-43FA-AF4B-A0E63D4ADEC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034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0588A6C-64CD-469A-98C7-98117F351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E8912-3303-4AD8-8BE8-7C69786D9D6D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CE51C6E-2493-48EA-97D4-08876A52D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BEC1AEB-0160-4ECE-A5FB-42777F16D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1AF63-16EA-48ED-8381-56FC48E642F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02212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0C156C0-6119-488F-B5E5-571A0B9FE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C50A6-A4A4-4AD6-95AD-683F2BFBAB06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1064E10-8E95-4304-97B5-4ED5345E4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BAF6748-2247-4858-9062-BF1CCBFA9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D63C2D-2D51-4DF6-A658-4A9592C2251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7450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B38C842-8868-4B3A-98F4-19AE71BE2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76495-3FD9-4926-A6D8-BCA092CA95DF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FE23634-CF10-46EC-9941-5CB9A5720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B6BC3DB-E558-4AEA-923D-A76B3ED06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BFD4B-316E-4FEC-BC3B-6E0A21223BB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70155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321DC10-C5BE-4F58-8743-4CC869E77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C48A0-F46D-4D84-8030-4BB5DF8C60F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F82DBE1-87AD-4C9D-B9C9-CE0340E47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74389E0-C9DE-4418-8470-628CCD3EC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F50634-3EE7-449A-87A1-9A3518BC2C6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3734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9575CD26-8AFC-4A36-BCC1-FC1501F86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68F62-2DF1-4A3A-B981-DF601747B8A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9964C582-92D8-4155-8E56-FD98838E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7E9EEC5E-6BB5-4123-B349-7400F25A0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CD8985-150F-4869-8A5D-0C081667F29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1044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C2980838-6C47-41BB-84CD-F150682B8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8D1A1-F625-4B26-9EB2-8C6D53F541FF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12E74974-672A-46BB-8ABF-BCD4F69B1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D469CE07-17B2-4FF8-BB20-F62783404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D798D-3124-42D0-8F84-37DD0BC0242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24434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4F926798-793B-4F38-9DFF-2D0DCC429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73D45-B79D-4051-A379-4A14F452A672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3D1A48C7-1C17-47A7-A7F9-BF2BEBE4A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965AB365-6BDE-469C-BC3E-EE3D94CBA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1BC25-C755-4DB0-93FB-580846C2398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97249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221AF4D6-1E9A-4174-99A6-3C0D5D27B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69B6B-E07E-44B2-9F61-D930D764FB66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FB5EFA43-DB9D-4DCD-AF65-D96DD8981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45D30E59-1D5B-4D50-86DE-8BA7E7F25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40CA10-5C0A-4E06-B476-C44CDAFC51B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350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ABCB3C0F-21AB-4D42-8753-90CA934B1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641D7-EC03-4758-B281-70328894855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9D1B6254-C148-46A9-A7E8-7BCADC2E5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3BD38CB1-A9A2-4CD6-AB86-518EB5EEE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F2FC9-BDEE-42A3-A7A0-313F304963F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7964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3B45D28C-1244-4CDE-A26B-6E29B40B5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D0384-5044-4F01-A4BB-B89C7AA99486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6F60E82-E949-4F57-96F5-E0D29C1C2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8150264-7D8A-4DC9-A815-1645C0821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F89FE-EA7E-4272-89B7-8C304BBCD10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4805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0AD3071D-0A20-43EE-A3EC-A86D43F2374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5B69DC33-D521-4993-89CA-85D48E140A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3710609-E20D-429D-A9D6-59B862806C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E05003-8A34-426C-8ED4-8E5CABDA10B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6300066-A31B-4D70-A33D-0F9A8F2E5E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5A455FF-8E8F-4FB4-ADAB-09DD27AC89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9628EE3-2781-4F53-963E-F1B4D74703C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B9408B7-EB4E-4AB2-AB1F-0CB400CAB157}"/>
              </a:ext>
            </a:extLst>
          </p:cNvPr>
          <p:cNvSpPr/>
          <p:nvPr/>
        </p:nvSpPr>
        <p:spPr bwMode="auto">
          <a:xfrm>
            <a:off x="1585913" y="1679575"/>
            <a:ext cx="3357562" cy="15732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コストリーダーシップ戦略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sz="2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CBD00A3-7801-49B0-9ECB-38BFC58FC128}"/>
              </a:ext>
            </a:extLst>
          </p:cNvPr>
          <p:cNvSpPr/>
          <p:nvPr/>
        </p:nvSpPr>
        <p:spPr bwMode="auto">
          <a:xfrm>
            <a:off x="4984750" y="1679575"/>
            <a:ext cx="3357563" cy="15732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差別化戦略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sz="2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2052" name="テキスト ボックス 31">
            <a:extLst>
              <a:ext uri="{FF2B5EF4-FFF2-40B4-BE49-F238E27FC236}">
                <a16:creationId xmlns:a16="http://schemas.microsoft.com/office/drawing/2014/main" id="{38426F87-99CA-46B9-BD8A-FF9D12A82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1951038"/>
            <a:ext cx="554037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b="1">
                <a:solidFill>
                  <a:srgbClr val="FF0000"/>
                </a:solidFill>
              </a:rPr>
              <a:t>戦略上のターゲット</a:t>
            </a:r>
          </a:p>
        </p:txBody>
      </p:sp>
      <p:sp>
        <p:nvSpPr>
          <p:cNvPr id="2053" name="テキスト ボックス 32">
            <a:extLst>
              <a:ext uri="{FF2B5EF4-FFF2-40B4-BE49-F238E27FC236}">
                <a16:creationId xmlns:a16="http://schemas.microsoft.com/office/drawing/2014/main" id="{F5FB111B-82DD-4372-90CE-433098B34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663575"/>
            <a:ext cx="2349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b="1">
                <a:solidFill>
                  <a:srgbClr val="FF0000"/>
                </a:solidFill>
              </a:rPr>
              <a:t>戦略上の優位性</a:t>
            </a:r>
          </a:p>
        </p:txBody>
      </p:sp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8160D5C6-5EEA-469F-824D-3C9662E73E43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F1E2991F-0C68-4847-AAFA-73DA0990F812}"/>
              </a:ext>
            </a:extLst>
          </p:cNvPr>
          <p:cNvSpPr/>
          <p:nvPr/>
        </p:nvSpPr>
        <p:spPr>
          <a:xfrm>
            <a:off x="0" y="469900"/>
            <a:ext cx="9144000" cy="46038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6" name="テキスト ボックス 225">
            <a:extLst>
              <a:ext uri="{FF2B5EF4-FFF2-40B4-BE49-F238E27FC236}">
                <a16:creationId xmlns:a16="http://schemas.microsoft.com/office/drawing/2014/main" id="{AF622374-FC70-4A74-8EBE-65E180206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4316412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500" b="1">
                <a:latin typeface="Calibri" panose="020F0502020204030204" pitchFamily="34" charset="0"/>
              </a:rPr>
              <a:t>マイケル・ポーターの基本戦略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ADF4B6C8-352C-4061-851D-8F3D05F7E272}"/>
              </a:ext>
            </a:extLst>
          </p:cNvPr>
          <p:cNvSpPr/>
          <p:nvPr/>
        </p:nvSpPr>
        <p:spPr>
          <a:xfrm>
            <a:off x="1077913" y="5126038"/>
            <a:ext cx="7262812" cy="10715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コメント欄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B2E5C957-FF27-4B79-9CEB-2E55621F8955}"/>
              </a:ext>
            </a:extLst>
          </p:cNvPr>
          <p:cNvSpPr/>
          <p:nvPr/>
        </p:nvSpPr>
        <p:spPr bwMode="auto">
          <a:xfrm>
            <a:off x="1589088" y="1177925"/>
            <a:ext cx="3357562" cy="473075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>
                <a:solidFill>
                  <a:schemeClr val="bg1"/>
                </a:solidFill>
              </a:rPr>
              <a:t>低コスト</a:t>
            </a:r>
            <a:endParaRPr lang="en-US" altLang="ja-JP" sz="2400" b="1" dirty="0">
              <a:solidFill>
                <a:schemeClr val="bg1"/>
              </a:solidFill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0194FD36-6747-4784-A78E-7A58932FC118}"/>
              </a:ext>
            </a:extLst>
          </p:cNvPr>
          <p:cNvSpPr/>
          <p:nvPr/>
        </p:nvSpPr>
        <p:spPr bwMode="auto">
          <a:xfrm>
            <a:off x="4986338" y="1177925"/>
            <a:ext cx="3357562" cy="473075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>
                <a:solidFill>
                  <a:schemeClr val="bg1"/>
                </a:solidFill>
              </a:rPr>
              <a:t>差別化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9C92B8E8-23AA-4AF1-BAB2-BF0ECB04A613}"/>
              </a:ext>
            </a:extLst>
          </p:cNvPr>
          <p:cNvSpPr/>
          <p:nvPr/>
        </p:nvSpPr>
        <p:spPr bwMode="auto">
          <a:xfrm>
            <a:off x="1071563" y="1674813"/>
            <a:ext cx="500062" cy="1573212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>
              <a:defRPr/>
            </a:pPr>
            <a:r>
              <a:rPr lang="ja-JP" altLang="en-US" sz="2400" b="1" dirty="0">
                <a:solidFill>
                  <a:schemeClr val="bg1"/>
                </a:solidFill>
              </a:rPr>
              <a:t>広い</a:t>
            </a:r>
            <a:endParaRPr lang="en-US" altLang="ja-JP" sz="2400" b="1" dirty="0">
              <a:solidFill>
                <a:schemeClr val="bg1"/>
              </a:solidFill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38C4C5AD-2B76-4338-9C34-8633837BB882}"/>
              </a:ext>
            </a:extLst>
          </p:cNvPr>
          <p:cNvSpPr/>
          <p:nvPr/>
        </p:nvSpPr>
        <p:spPr bwMode="auto">
          <a:xfrm>
            <a:off x="1071563" y="3281363"/>
            <a:ext cx="500062" cy="1571625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>
              <a:defRPr/>
            </a:pPr>
            <a:r>
              <a:rPr lang="ja-JP" altLang="en-US" sz="2400" b="1" dirty="0">
                <a:solidFill>
                  <a:schemeClr val="bg1"/>
                </a:solidFill>
              </a:rPr>
              <a:t>狭い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B6A730F-3276-424A-B28E-EEC1BF814BF8}"/>
              </a:ext>
            </a:extLst>
          </p:cNvPr>
          <p:cNvSpPr/>
          <p:nvPr/>
        </p:nvSpPr>
        <p:spPr bwMode="auto">
          <a:xfrm>
            <a:off x="1585913" y="3284538"/>
            <a:ext cx="6753225" cy="157321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集中戦略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sz="2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36</Words>
  <Application>Microsoft Office PowerPoint</Application>
  <PresentationFormat>画面に合わせる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マイケル・ポーターの基礎戦略のテンプレートです。集中戦略が分割されていないパターンです。企画書・提案書などにご活用下さい。</dc:description>
  <cp:revision>12</cp:revision>
  <dcterms:created xsi:type="dcterms:W3CDTF">2009-02-20T09:16:29Z</dcterms:created>
  <dcterms:modified xsi:type="dcterms:W3CDTF">2021-08-08T00:06:16Z</dcterms:modified>
</cp:coreProperties>
</file>