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203152A-363C-4BAF-ABBF-8892FF35B6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7B1D1F9-FBF8-41FC-B209-6935A1A01D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A409D7C-4BF4-47C5-89AD-33314662DE0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73068E4-0491-4A21-89EC-2C396D023C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DAF4D80-F6E3-4B4A-A8C0-83B5AAF3DA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05CD754-85C5-470A-A840-C8633239A4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546AAE7-E24E-4227-86D3-4F9F6BB02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468C1BE-6EBB-4329-870B-FFEDD0E0EE8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A14DC00-E460-40FE-89FE-06BEA723E7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7A5E8BD-E45E-4977-9B00-99BA7F726F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BB1AFF01-7BD7-46B8-BE3C-FCDD8262B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458E91A-3B9C-45A1-85A6-BC88C1459AB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65A5D9-00BC-49F1-8804-80B018BDF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22ECD-D646-4EBD-8013-23138247475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22BC749-A4F0-4F72-8CC3-C27F11A1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814422-5B48-44B2-A8CC-DB98C3816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F5692-F77C-4137-8D53-2CAD4E347B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182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C1829DD-9C8B-4466-814D-5A6C097C8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11554-C411-4C91-BB5E-43C9E0C6CE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70D15C-91AA-4BC8-9398-B4BE20D40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E5B233D-4D52-4493-92B1-5C07554E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E2FAD-E58C-4E27-B15C-FA532199CA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672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3B0981-07E6-4C1E-AE29-7F6F3EE5F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11007-02B4-4549-AEFB-831B1F9A77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F5D689-A8FA-4D0B-8935-F24D42D4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0483CB-34E3-45AA-9589-03560448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FCED0-E2A7-4E75-B2BC-8B36BABDBF3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482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898891-C3F3-4097-B795-AA90DED73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BDBE7-573B-4E39-B6B3-A90586D2E8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C8315D9-7F78-440E-BBB4-9C97ECF2A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E652E7B-C096-4483-B523-3264F8D21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ECFD8A-0C96-4FDB-A57F-8A01A47272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966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58A1B6A-27CE-401D-B47C-C9BEDD9E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39CEC-384A-41DD-849A-D1CA4017D3C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6081BE-775E-44CD-B827-9BB31A387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FA76DD-AE6E-4833-9040-E7ED398F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BADFC-3C7C-4BC7-AB68-0AE3C57131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361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A3C5934-5466-4404-B3DE-E608ACCA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6F4FE-D479-4FAB-802A-98B045E45EC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AC613D4-E921-4E46-A563-830E56750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B49B381-3A32-405A-BF9C-D08A263C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F581D-46BE-4E3E-88E9-4AA1762380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012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520C94D-98EC-4A93-894A-BE56A434B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2FF6F-637E-481A-9F67-EEC7351E109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8B990E1-2102-4862-AD82-B8AB9EA3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7BE8ADFB-4551-48D6-946E-5B2C688F8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601C0-B199-4604-B805-BDE78B3A26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81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E214BE4-7370-4EC0-8B2A-061BB49AD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D64BC-01E3-435C-B8B5-755B351539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CE62549-C6A4-491A-AA28-5CCB3F8F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B8D8A9A-9A17-4665-B3A2-615758E9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A7A902-AA2E-4877-ABFE-B51BECEEB6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3664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96B14BE-D7FD-4C1E-B335-B75510C3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43AE0-6D4C-4B91-B075-64F7B0CE71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5A8605F-2645-4061-B3CC-B2FB8493E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57832BC-79D0-416E-9564-D0EB2D404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77F6C-90FB-4F6A-95E4-A90AF70972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814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C7B6985-34DA-4D84-9143-E994CF02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0C800-4AED-4D90-9CF0-6E7D597FEF1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6411EB5-646A-42F2-A790-CC57A4256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BD018C4-C331-4F72-9699-EA55D4758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2BCBD-395A-4E4A-8618-1322DB3768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395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A95C39E-B12D-430E-8053-6C4BEA1FF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29A0-801C-48CD-A521-80518C09D35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5980B6E-255A-44ED-9B7F-7F853494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C7A7E4-8F73-4887-986E-9CEDEB931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DE0CA4-14A6-489E-BA2F-E72355D54A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488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6508F5F-F851-45E8-826F-4F2FC10D59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9CE45C4-B674-4414-B023-729748FDDA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970277-BE37-40FA-B729-D3AA27E75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19B35CF-C765-455C-9EB6-3146049D05B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C57AE67-39B4-4FE3-A4AB-09E43E8DA5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35392C3-3122-4BA4-8BF3-9774904ED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B1DDA40-1DEC-48FA-AC55-CA00265CC2A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798857F-8B89-4979-9872-C1AA002A9765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67C90AC-4DB1-48C9-AC43-0D0FCE701430}"/>
              </a:ext>
            </a:extLst>
          </p:cNvPr>
          <p:cNvSpPr/>
          <p:nvPr/>
        </p:nvSpPr>
        <p:spPr bwMode="auto">
          <a:xfrm>
            <a:off x="1585913" y="3298825"/>
            <a:ext cx="3357562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BA3615E-BC53-444A-9D11-FC2A5594A24D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7A3A7FC3-3264-4DF6-82DF-85E1F3D828CA}"/>
              </a:ext>
            </a:extLst>
          </p:cNvPr>
          <p:cNvSpPr/>
          <p:nvPr/>
        </p:nvSpPr>
        <p:spPr bwMode="auto">
          <a:xfrm>
            <a:off x="4984750" y="3298825"/>
            <a:ext cx="3357563" cy="15732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19C8F3CB-749E-4391-86FF-2D9B1230C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5D89CD56-3155-4456-89E1-83FBB082F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AFEBDB3-9FA7-44FC-BCDA-626C2942966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58BD291-7A0F-4626-AF43-D302A2F8B62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BDAE49DC-506F-4AAE-9F0F-62A84D7F6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98F44D2-68B6-43F9-B71A-0C81F6245B81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7C5DF2F-003A-436E-BC65-2467D60EAC7E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BB00D92-7CDD-45C7-983F-8C535E9E68A5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6ECD063-50B0-4CB2-A9BB-966D19FCA25B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CAF3441-F65F-4986-A3A5-D9653D1A4496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FF9900">
                  <a:tint val="66000"/>
                  <a:satMod val="160000"/>
                </a:srgbClr>
              </a:gs>
              <a:gs pos="50000">
                <a:srgbClr val="FF9900">
                  <a:tint val="44500"/>
                  <a:satMod val="160000"/>
                </a:srgbClr>
              </a:gs>
              <a:gs pos="100000">
                <a:srgbClr val="FF99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11</cp:revision>
  <dcterms:created xsi:type="dcterms:W3CDTF">2009-02-20T09:16:29Z</dcterms:created>
  <dcterms:modified xsi:type="dcterms:W3CDTF">2021-08-08T00:05:06Z</dcterms:modified>
</cp:coreProperties>
</file>