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5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FF"/>
    <a:srgbClr val="FFFF99"/>
    <a:srgbClr val="FFFFCC"/>
    <a:srgbClr val="FFCC99"/>
    <a:srgbClr val="6666FF"/>
    <a:srgbClr val="0066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709" autoAdjust="0"/>
  </p:normalViewPr>
  <p:slideViewPr>
    <p:cSldViewPr>
      <p:cViewPr varScale="1">
        <p:scale>
          <a:sx n="81" d="100"/>
          <a:sy n="81" d="100"/>
        </p:scale>
        <p:origin x="15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48437CFA-E880-43F8-9C53-088D8C8FF0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38FA6464-A03B-4F6C-B34E-E7638B05EF0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75B7195-F258-4A53-ABCB-580AE754849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30C7478A-3C8C-4AA5-9E6F-E202E8EC36A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7F3C0A33-506B-4659-874C-307B499D9F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8E129723-15EC-45CA-BE1E-57B4FA7FF7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451CC62D-0EAA-43C6-9F17-5F0CCC6B3B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A5BC097-32D2-4665-BE34-0A1800BD67D0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3F8587E6-BC9C-49E2-9A41-D5D9A6AAB1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0617049B-9247-4AAA-A081-49A930C7737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11A95539-705D-45EE-B0E3-32EC4BE6F9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F912F1B7-2009-443B-9C18-FC0FC3DA2EF5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29A15F2-F778-41EC-83D0-82376B757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1797A-09CD-4ED9-8B66-A8C945173E6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A19AF03-0227-4F24-A7CD-42CE1C5BA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AF0194D-B517-4B6E-A923-6EB06A86C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37E75-8BA4-4925-92D1-7F0528CC0D5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44858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B840C4C-364E-4571-849C-3E05E27E6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B5118-09C9-4E9E-99CE-58FB2BF2001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B71918D-0031-4075-81EB-F1CD9AF35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06500A0-EA26-47E2-AEAC-AC360B34F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E1DE5-4AF0-47A8-959A-18904BEC43C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543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8EF3865-5E5A-43F8-946E-3D318902F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077F7-60ED-4709-9FD0-CDC60A8BC9C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86B42CD-EBB6-4178-81C4-0D2C8EA13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C4897DA-FE93-4253-B714-AB80C1BF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9E610-C30D-4D52-BB25-6910E5E766F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89002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2A70A36-8263-49BE-BF16-224514B6C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F99F8-7BD2-4D9F-863C-E9094A80B28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812546A-E617-435C-AA91-A1A8C80A3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039152E-63C2-4E14-8C39-39D212AD6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F902B-47A4-44EF-8B67-BD1616957C6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30936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09DEFC3-D9C7-4175-B919-0FCD9B5D1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9B437-EBA6-42DF-87FC-2E9D99EE8EA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9D5519C-4663-4D9C-9718-22C58EE5F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31C5B7F-8036-42FF-814B-FAB085CBA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54411-0EDF-4E83-A00B-47D281C41F7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83199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EF58B038-A290-4882-85CF-6D4592D8F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C45EC-51DC-4895-8219-B19CB541669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BC1CCF1-E01B-4098-B246-5A7D839F9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5234B503-6487-40FE-AB4A-806939254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7E9C7-5900-44FF-82E7-3703BABC92B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85472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FA061A65-5B6A-473A-8322-E00A36105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C77F4-8EFA-40C2-BC40-3DB8AFEB3F1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90FF62AB-05C9-457E-9339-5DD4C6DB9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AB1F6CE2-92BE-4283-AEA3-58E85DE91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E96D4-7EE2-4010-8038-C1A8B9D713F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92929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3D17D3C7-017D-40B2-A292-A3F5C7395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C4AD9-6095-4A5A-A3A4-490662C2BC0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B1C15415-0ED8-4E97-9EBC-2CC9B2714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C944965C-9320-4F91-8325-7EC681EAC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8817F-B830-47E7-8A09-EB165E594BD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45366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EB7FE86C-56BC-4F30-B136-1FB678F6A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CEC56-8A59-473C-9D45-B4C03869FE4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2CC1685C-3BE3-432B-AF56-B003A0884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BAA4C57D-5855-45A5-A33A-753ADED60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55165-88F8-4E47-B8AD-11FDDEABA3F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1055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7F25457A-FB91-43E7-9402-A1781917C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7FE35-950F-4508-8070-964E891DC5E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570E0A84-C94F-4A98-AFDC-8E0023BA0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C599F2D-B96A-44EA-8606-7FC2EE7FE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7F233-D982-4BF8-B300-CDEC01A396A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9754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E1616001-F2CA-4F36-9CC9-733B9A98A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605C8-F7A9-42E3-B0D9-06082A4C3FA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0C640A87-114A-4CCA-B215-BD60E5627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31CA5472-4AB6-4FDD-9339-8FA3B50E4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90AC2-32ED-483A-9E32-31F9F7C34E3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09605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8944C451-74B7-44ED-981A-E78E3BD68F3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7F868D0A-3115-46B6-84B6-FBD8BF99688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7655731-D95E-4B7D-90F7-F8266E656C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7DDD600-686E-4BCC-AE33-ADB88AC8EBB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A2A10FB-BB0D-44E1-A03D-A70C3FE29D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E778789-8838-42EF-85B5-399941314F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7B4DA49-4911-40DD-8BC5-21B41A9E5781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930AABF8-9BC9-4FF4-84ED-E71D39CE3294}"/>
              </a:ext>
            </a:extLst>
          </p:cNvPr>
          <p:cNvSpPr/>
          <p:nvPr/>
        </p:nvSpPr>
        <p:spPr bwMode="auto">
          <a:xfrm>
            <a:off x="1585913" y="1693863"/>
            <a:ext cx="3357562" cy="157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chemeClr val="tx1"/>
                </a:solidFill>
              </a:rPr>
              <a:t>コストリーダーシップ戦略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2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F01CF30D-3E0D-44F8-B6E2-E788568AB01E}"/>
              </a:ext>
            </a:extLst>
          </p:cNvPr>
          <p:cNvSpPr/>
          <p:nvPr/>
        </p:nvSpPr>
        <p:spPr bwMode="auto">
          <a:xfrm>
            <a:off x="1585913" y="3298825"/>
            <a:ext cx="3357562" cy="15732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chemeClr val="tx1"/>
                </a:solidFill>
              </a:rPr>
              <a:t>コスト集中戦略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2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2E6012B6-10D1-4C05-8762-8D7E3B16E62D}"/>
              </a:ext>
            </a:extLst>
          </p:cNvPr>
          <p:cNvSpPr/>
          <p:nvPr/>
        </p:nvSpPr>
        <p:spPr bwMode="auto">
          <a:xfrm>
            <a:off x="4984750" y="1693863"/>
            <a:ext cx="3357563" cy="157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chemeClr val="tx1"/>
                </a:solidFill>
              </a:rPr>
              <a:t>差別化戦略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2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06754AF3-958A-42F2-92A6-112F9AF6307F}"/>
              </a:ext>
            </a:extLst>
          </p:cNvPr>
          <p:cNvSpPr/>
          <p:nvPr/>
        </p:nvSpPr>
        <p:spPr bwMode="auto">
          <a:xfrm>
            <a:off x="4984750" y="3298825"/>
            <a:ext cx="3357563" cy="15732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chemeClr val="tx1"/>
                </a:solidFill>
              </a:rPr>
              <a:t>差別化集中戦略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2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2065" name="テキスト ボックス 31">
            <a:extLst>
              <a:ext uri="{FF2B5EF4-FFF2-40B4-BE49-F238E27FC236}">
                <a16:creationId xmlns:a16="http://schemas.microsoft.com/office/drawing/2014/main" id="{ED73E14C-F9C7-4E11-B952-F053753A2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350" y="1963738"/>
            <a:ext cx="554038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>
              <a:defRPr/>
            </a:pPr>
            <a:r>
              <a:rPr lang="ja-JP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戦略上のターゲット</a:t>
            </a:r>
          </a:p>
        </p:txBody>
      </p:sp>
      <p:sp>
        <p:nvSpPr>
          <p:cNvPr id="2066" name="テキスト ボックス 32">
            <a:extLst>
              <a:ext uri="{FF2B5EF4-FFF2-40B4-BE49-F238E27FC236}">
                <a16:creationId xmlns:a16="http://schemas.microsoft.com/office/drawing/2014/main" id="{159A0151-8553-4767-9B4D-6B1F234D24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663575"/>
            <a:ext cx="2349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戦略上の優位性</a:t>
            </a:r>
          </a:p>
        </p:txBody>
      </p:sp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92CF1EAF-6A83-4CB6-812D-8356419730DE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6E732AFB-B71A-43F2-B7A6-41C894997573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8" name="テキスト ボックス 225">
            <a:extLst>
              <a:ext uri="{FF2B5EF4-FFF2-40B4-BE49-F238E27FC236}">
                <a16:creationId xmlns:a16="http://schemas.microsoft.com/office/drawing/2014/main" id="{524CDCAB-415C-4820-8710-7288AE560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4316412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マイケル・ポーターの基本戦略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7E807A3F-F722-46EA-A589-67D1B1A1D953}"/>
              </a:ext>
            </a:extLst>
          </p:cNvPr>
          <p:cNvSpPr/>
          <p:nvPr/>
        </p:nvSpPr>
        <p:spPr>
          <a:xfrm>
            <a:off x="1077913" y="5126038"/>
            <a:ext cx="7262812" cy="10715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コメント欄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231BDAE0-D0B6-4D08-AA46-F3C4BF6506EF}"/>
              </a:ext>
            </a:extLst>
          </p:cNvPr>
          <p:cNvSpPr/>
          <p:nvPr/>
        </p:nvSpPr>
        <p:spPr bwMode="auto">
          <a:xfrm>
            <a:off x="1589088" y="1177925"/>
            <a:ext cx="3357562" cy="473075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b="1" dirty="0">
                <a:solidFill>
                  <a:schemeClr val="bg1"/>
                </a:solidFill>
              </a:rPr>
              <a:t>低コスト</a:t>
            </a:r>
            <a:endParaRPr lang="en-US" altLang="ja-JP" sz="2400" b="1" dirty="0">
              <a:solidFill>
                <a:schemeClr val="bg1"/>
              </a:solidFill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47CFD1FB-1095-4F00-AF6E-5C9E5F264B65}"/>
              </a:ext>
            </a:extLst>
          </p:cNvPr>
          <p:cNvSpPr/>
          <p:nvPr/>
        </p:nvSpPr>
        <p:spPr bwMode="auto">
          <a:xfrm>
            <a:off x="4986338" y="1177925"/>
            <a:ext cx="3357562" cy="473075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b="1" dirty="0">
                <a:solidFill>
                  <a:schemeClr val="bg1"/>
                </a:solidFill>
              </a:rPr>
              <a:t>差別化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50ABADC1-776C-419D-BCA1-B143DC9AAEDC}"/>
              </a:ext>
            </a:extLst>
          </p:cNvPr>
          <p:cNvSpPr/>
          <p:nvPr/>
        </p:nvSpPr>
        <p:spPr bwMode="auto">
          <a:xfrm>
            <a:off x="1042988" y="1689100"/>
            <a:ext cx="501650" cy="1573213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>
              <a:defRPr/>
            </a:pPr>
            <a:r>
              <a:rPr lang="ja-JP" altLang="en-US" sz="2400" b="1" dirty="0">
                <a:solidFill>
                  <a:schemeClr val="bg1"/>
                </a:solidFill>
              </a:rPr>
              <a:t>広い</a:t>
            </a:r>
            <a:endParaRPr lang="en-US" altLang="ja-JP" sz="2400" b="1" dirty="0">
              <a:solidFill>
                <a:schemeClr val="bg1"/>
              </a:solidFill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66FA9BE6-4092-4CD9-927F-E44760F5E359}"/>
              </a:ext>
            </a:extLst>
          </p:cNvPr>
          <p:cNvSpPr/>
          <p:nvPr/>
        </p:nvSpPr>
        <p:spPr bwMode="auto">
          <a:xfrm>
            <a:off x="1042988" y="3294063"/>
            <a:ext cx="501650" cy="1573212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>
              <a:defRPr/>
            </a:pPr>
            <a:r>
              <a:rPr lang="ja-JP" altLang="en-US" sz="2400" b="1" dirty="0">
                <a:solidFill>
                  <a:schemeClr val="bg1"/>
                </a:solidFill>
              </a:rPr>
              <a:t>狭い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44</Words>
  <Application>Microsoft Office PowerPoint</Application>
  <PresentationFormat>画面に合わせる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マイケル・ポーターの基礎戦略のテンプレートです。集中戦略が「コスト集中戦略」「差別化集中戦略」の2つに分割されています。企画書・提案書などにご活用下さい。</dc:description>
  <cp:revision>12</cp:revision>
  <dcterms:created xsi:type="dcterms:W3CDTF">2009-02-20T09:16:29Z</dcterms:created>
  <dcterms:modified xsi:type="dcterms:W3CDTF">2021-08-08T00:04:34Z</dcterms:modified>
</cp:coreProperties>
</file>