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8437CFA-E880-43F8-9C53-088D8C8FF0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8FA6464-A03B-4F6C-B34E-E7638B05EF0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75B7195-F258-4A53-ABCB-580AE75484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0C7478A-3C8C-4AA5-9E6F-E202E8EC36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F3C0A33-506B-4659-874C-307B499D9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E129723-15EC-45CA-BE1E-57B4FA7FF7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51CC62D-0EAA-43C6-9F17-5F0CCC6B3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A5BC097-32D2-4665-BE34-0A1800BD67D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F8587E6-BC9C-49E2-9A41-D5D9A6AAB1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0617049B-9247-4AAA-A081-49A930C77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1A95539-705D-45EE-B0E3-32EC4BE6F9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912F1B7-2009-443B-9C18-FC0FC3DA2EF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9A15F2-F778-41EC-83D0-82376B75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1797A-09CD-4ED9-8B66-A8C945173E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19AF03-0227-4F24-A7CD-42CE1C5B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AF0194D-B517-4B6E-A923-6EB06A86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37E75-8BA4-4925-92D1-7F0528CC0D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485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840C4C-364E-4571-849C-3E05E27E6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B5118-09C9-4E9E-99CE-58FB2BF200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B71918D-0031-4075-81EB-F1CD9AF35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6500A0-EA26-47E2-AEAC-AC360B34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E1DE5-4AF0-47A8-959A-18904BEC43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543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8EF3865-5E5A-43F8-946E-3D318902F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077F7-60ED-4709-9FD0-CDC60A8BC9C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86B42CD-EBB6-4178-81C4-0D2C8EA1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C4897DA-FE93-4253-B714-AB80C1BF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9E610-C30D-4D52-BB25-6910E5E766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9002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A70A36-8263-49BE-BF16-224514B6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F99F8-7BD2-4D9F-863C-E9094A80B2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812546A-E617-435C-AA91-A1A8C80A3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39152E-63C2-4E14-8C39-39D212AD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F902B-47A4-44EF-8B67-BD1616957C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093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9DEFC3-D9C7-4175-B919-0FCD9B5D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9B437-EBA6-42DF-87FC-2E9D99EE8EA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D5519C-4663-4D9C-9718-22C58EE5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1C5B7F-8036-42FF-814B-FAB085CBA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54411-0EDF-4E83-A00B-47D281C41F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3199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F58B038-A290-4882-85CF-6D4592D8F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C45EC-51DC-4895-8219-B19CB541669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C1CCF1-E01B-4098-B246-5A7D839F9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234B503-6487-40FE-AB4A-80693925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7E9C7-5900-44FF-82E7-3703BABC92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47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A061A65-5B6A-473A-8322-E00A3610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C77F4-8EFA-40C2-BC40-3DB8AFEB3F1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0FF62AB-05C9-457E-9339-5DD4C6DB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B1F6CE2-92BE-4283-AEA3-58E85DE9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E96D4-7EE2-4010-8038-C1A8B9D713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29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D17D3C7-017D-40B2-A292-A3F5C7395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C4AD9-6095-4A5A-A3A4-490662C2BC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1C15415-0ED8-4E97-9EBC-2CC9B271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944965C-9320-4F91-8325-7EC681EA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8817F-B830-47E7-8A09-EB165E594B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536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B7FE86C-56BC-4F30-B136-1FB678F6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EC56-8A59-473C-9D45-B4C03869FE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CC1685C-3BE3-432B-AF56-B003A088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AA4C57D-5855-45A5-A33A-753ADED6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55165-88F8-4E47-B8AD-11FDDEABA3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1055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F25457A-FB91-43E7-9402-A1781917C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7FE35-950F-4508-8070-964E891DC5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0E0A84-C94F-4A98-AFDC-8E0023BA0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C599F2D-B96A-44EA-8606-7FC2EE7F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7F233-D982-4BF8-B300-CDEC01A396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75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1616001-F2CA-4F36-9CC9-733B9A98A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605C8-F7A9-42E3-B0D9-06082A4C3FA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C640A87-114A-4CCA-B215-BD60E562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1CA5472-4AB6-4FDD-9339-8FA3B50E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90AC2-32ED-483A-9E32-31F9F7C34E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96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44C451-74B7-44ED-981A-E78E3BD68F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868D0A-3115-46B6-84B6-FBD8BF9968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655731-D95E-4B7D-90F7-F8266E656C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DDD600-686E-4BCC-AE33-ADB88AC8EBB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A2A10FB-BB0D-44E1-A03D-A70C3FE29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E778789-8838-42EF-85B5-399941314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7B4DA49-4911-40DD-8BC5-21B41A9E57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30AABF8-9BC9-4FF4-84ED-E71D39CE3294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01CF30D-3E0D-44F8-B6E2-E788568AB01E}"/>
              </a:ext>
            </a:extLst>
          </p:cNvPr>
          <p:cNvSpPr/>
          <p:nvPr/>
        </p:nvSpPr>
        <p:spPr bwMode="auto">
          <a:xfrm>
            <a:off x="1585913" y="3298825"/>
            <a:ext cx="3357562" cy="1573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E6012B6-10D1-4C05-8762-8D7E3B16E62D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6754AF3-958A-42F2-92A6-112F9AF6307F}"/>
              </a:ext>
            </a:extLst>
          </p:cNvPr>
          <p:cNvSpPr/>
          <p:nvPr/>
        </p:nvSpPr>
        <p:spPr bwMode="auto">
          <a:xfrm>
            <a:off x="4984750" y="3298825"/>
            <a:ext cx="3357563" cy="1573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ED73E14C-F9C7-4E11-B952-F053753A2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159A0151-8553-4767-9B4D-6B1F234D2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2CF1EAF-6A83-4CB6-812D-8356419730D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E732AFB-B71A-43F2-B7A6-41C89499757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524CDCAB-415C-4820-8710-7288AE560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E807A3F-F722-46EA-A589-67D1B1A1D953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31BDAE0-D0B6-4D08-AA46-F3C4BF6506EF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7CFD1FB-1095-4F00-AF6E-5C9E5F264B65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0ABADC1-776C-419D-BCA1-B143DC9AAEDC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6FA9BE6-4092-4CD9-927F-E44760F5E359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12</cp:revision>
  <dcterms:created xsi:type="dcterms:W3CDTF">2009-02-20T09:16:29Z</dcterms:created>
  <dcterms:modified xsi:type="dcterms:W3CDTF">2021-08-08T00:04:34Z</dcterms:modified>
</cp:coreProperties>
</file>