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FD410EC-1562-431D-AB16-FAC3E1A681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B9A78AC-DAEB-4BE2-A6D8-CC06571933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246F202-E943-456F-9A9F-A2E21491A4C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DDFA5F2-1F9A-4D54-B058-7E7044167F5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A8F54B6-A267-4EAE-9A43-C14F3CA05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7707E99-663D-4CBA-ACC1-BED119E63B1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059EC6-C4A6-4F44-B85E-0C8DD98C1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187730A-1F73-47C1-AC31-8D5AA56506F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D514353-08D4-4129-B496-91AA4394D4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62FE896-E54D-4B9A-8AD6-38CA677ED6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E8DFB28-92F7-4994-BD5D-619DACC9B3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86363FD-0E1F-494A-B92C-EB68B285631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5EC9F8-97FD-42DE-9E5E-2AB6F5CEA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29110-DE62-411F-AAC5-E0486325B4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DA38976-A907-4560-9774-1B7569F69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1B3D69-7B55-4643-BAC4-6EAE159B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1574D-AB98-45F5-BC11-193398366C2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878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F422C98-EE19-4555-A3A7-DC5508373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B3A9F-B30D-435D-9E3D-30760EEF5E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787B72-BD73-468F-BB32-3CB0E1542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68A858-7235-4380-BB2E-7B164C76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E9CB4-C5B3-4C7A-ACBE-BF7E412F7F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667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BEFE72-ED81-4CF1-A20A-687B38B19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E0834-A316-467D-82F0-E67E5CAD5E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16EAF26-8770-4561-8B0D-98D24F50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6A9C6AB-B319-4701-B668-734687B79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85F08-A9A0-4444-8361-09D9DC4F66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755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BFD7A27-DA83-4658-BF6D-809170C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F5151-C618-4EFE-9290-EA0E2ADB442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DA0E4D-C471-4359-AD13-1235B6FC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81330E-3AAD-49A3-B6ED-B958F5BD2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B7F9D-AC12-44E7-97A8-57C09A4BC6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333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63DDA3-E458-4BDA-ABF0-BD472603E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FBDF1-9052-4A5B-9FC8-52AD50ADF52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AE5AD6-1020-4E40-A912-DF793859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9B1605A-CEE2-4F46-A1F1-EBBE1B38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E004E-1FED-4882-B16B-456CDA3746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054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6035A61-76AF-4C2B-A1AB-292335EEB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57513-8997-4F49-9E60-03ED5BC92B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FCBF271-DB39-49CA-9361-693DC6A4B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02E29E-6A4A-4088-9286-7672A65D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EAD90-3B95-4A69-8306-02ED391872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230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457928-1559-49DA-9EF1-252BE198E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277C-0C48-4A2C-8616-64385AC018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A238C6C-F654-42A9-89C0-45D1D66E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65AA934-74CE-47FD-8145-282A88FCF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97C99-B5F3-45DC-BC70-FB65EA91A7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205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4C4BD03-DACF-421D-B97F-81A3D0E7E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34DD7-6261-483D-B281-78CD6FAD99B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1E8AD7D-1924-48CA-AAD3-262E1853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1AFE130-82D6-4E8A-9318-B9C3BE2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9AEB3-6AE0-4201-B54B-7332CCE3C0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814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F25B18B-AC00-4CB2-B5EF-6370BE9FF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4F644-8783-4A3C-ADDA-089B104691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5AE254A-265F-4923-8284-F266E6ADE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F67FC15-9D7C-4C5F-9B96-0394330DB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855F3-F007-4525-9340-6F8CB275A8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030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0B202AA-466A-4508-B0AA-C7389506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DED02-ACBC-44E8-82F3-7AB3446BA34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0BC5547-6D87-47EE-85EA-0D2CC1C37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902CDEA-733B-4892-B3CA-B5779A3E8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332BA-C7D7-4503-A574-9EB1E3215E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163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2B94178-E9C7-4547-A5C8-A4619629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19344-3180-4144-ACB9-1D4275014B6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FDA0B11-6ED5-492C-895E-0D2D421F6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5A03414-72A2-448A-884B-282B9360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A5A91-5D5C-43D7-9716-487502C0A0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800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B63BB43-7643-488A-A871-13E8A2FBF19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3B1518D-65F2-4964-97C3-C41F447A17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C0910DA-DD56-46E5-AB97-A7E59B28B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2F3BE11-DF97-441A-BF30-94F874B4347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8E26A0-77AC-4262-BC8C-0D0009A77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08608B-AF98-4C2E-8D01-F1CE09AA7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7EFE5A7-CC81-4DED-9B52-9F3FD5863F9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658483E-A349-4026-8063-0B71C41B7F0B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944EF31-08A1-4056-AE02-8E3427AC9FAC}"/>
              </a:ext>
            </a:extLst>
          </p:cNvPr>
          <p:cNvSpPr/>
          <p:nvPr/>
        </p:nvSpPr>
        <p:spPr bwMode="auto">
          <a:xfrm>
            <a:off x="1585913" y="3298825"/>
            <a:ext cx="3357562" cy="1573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793642A-FAA6-4111-925C-BD519B58327B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03464D7-EF7F-45DD-B6A3-969D6AFD9CA1}"/>
              </a:ext>
            </a:extLst>
          </p:cNvPr>
          <p:cNvSpPr/>
          <p:nvPr/>
        </p:nvSpPr>
        <p:spPr bwMode="auto">
          <a:xfrm>
            <a:off x="4984750" y="3298825"/>
            <a:ext cx="3357563" cy="1573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8DB98AA0-37B9-4573-A776-AE632BD5A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2D742851-A39E-488E-A260-272B6411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2909F2F-2421-4E7A-BD47-794E26A8861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7F7BBF0-6FE6-4CE7-8755-B99F96AFCA8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FC9C6DF0-EF78-425F-8303-8D8D10A5F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FE0DE20-99C9-467C-A5C7-38E181FBE8D8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A9BB6C5-23CC-4494-8157-1671C82ACCB1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78D9B94E-4E18-40AA-A9C9-721B6F855136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584D6CC-2ED1-4A1D-90EE-C31B15A62D20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5B682441-7F2D-4936-B961-D573A058F07B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12</cp:revision>
  <dcterms:created xsi:type="dcterms:W3CDTF">2009-02-20T09:16:29Z</dcterms:created>
  <dcterms:modified xsi:type="dcterms:W3CDTF">2021-08-08T00:03:43Z</dcterms:modified>
</cp:coreProperties>
</file>