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748D6DF-DF9C-46BF-AF04-BBFBF244DF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E383A9E-9926-495B-A7E7-A8FBD5BD08E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94F9689-E6B0-490C-B5BB-C3AB7053F6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632E221-907F-4F63-8831-C16A1189CC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EF0801A-3163-44C9-BE0E-896F3A56D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28CCFE6-B903-476E-A352-B4D46302A7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A73EE28-82A7-4948-A7B1-D457955A3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E11D8FD-C983-4DAB-8C84-9FD4E20A815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6D67471-A774-436C-BAF0-67C8BDA84D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8E3C9FE-77CB-4007-A6C5-72611B9C02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7BABEE2-A291-4348-95FB-E169FC5F6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9FDD4C6-BCF4-4B02-98A0-98D26DC7F2E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3D3B13B-2333-4F69-9A6E-DDC3C21A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8C39B-D5C2-493D-B1C8-06BC7B3878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240A851-DF25-4DC7-A4DA-05874DCD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242666-4BF6-4E0A-8117-BBCF2590F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2B53-0D10-432E-ACA0-C88CE3BE52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99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59334A3-DF2B-452B-81C3-95E691D1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3908-D78E-4FAF-A6B1-D0F76A697E4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EFECE9-12E4-4B58-8045-F1205C146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056DA2-010F-4C9D-8F9C-3A68910F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2615A-34BE-4552-92E9-CE37C10747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089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1FF67FD-3F7D-4173-9832-D8075C21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B10F5-43D0-4022-A35E-B8F315A2E8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1581CC8-C089-4A0D-ADD3-6CC9ADE8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FDA814-0FF8-461C-A9AA-B8FCF97B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B790C-C22B-4E09-8720-A4F983E5A1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540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06A90AF-29FB-4FA1-97DF-B13901D23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22E72-8D22-4F5E-AF54-19DB523241B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1E3B65-661E-44D5-ACAE-D969D892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462F18-CBA2-4781-8A8E-AB671C66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D4DBB-38F9-45A2-BF77-4C96F992A0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412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9CA65F-D7F8-47EA-9044-1AC37E75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ABB2F-36D6-48BD-8B72-C9DBD59DAF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E4EDE1F-5899-461A-8721-F62C0BFA7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D43E01-67B5-47E4-B331-6BEFAFA3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56328-7A6E-478A-93C5-2001A87856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64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2FDB24-D208-4CA0-9B86-FB27F5556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9569D-6A25-4B8D-8B6C-CA0DF94F5AC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C35DFB-11E3-40BA-AE1A-2DF2065AB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F9CA5C8-6B30-4610-B102-C7471A3B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B8D76-D127-4A84-A71C-AF270DEBE8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0174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52AFA68-2F53-411F-B320-013B22BC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18119-AA22-4817-B9C1-7D1A879142E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6F74740-507C-44E8-A059-F81B1CB8F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E56C7B6-F3D9-4325-828C-8D81D1F1A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F2628-1780-47C2-AA4D-BFF2CAF10A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32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F9B2495-1584-43F9-AC2F-2516F631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7322-F8AA-45EC-A8E4-473537C624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A0501F3-85D5-4A4B-950F-3E788CD70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7E26DA1-7BE4-43C5-AC96-11D9AA820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DA1CC-41E9-494A-B2D4-1C687BC4CF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77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109F692-F576-439E-8F05-162A9247B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2BC0F-05EC-42FE-831D-958FEBACDF9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19D74CA-5DD7-47ED-849F-C43544E0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BED8F2C-B275-478D-A92D-B635B9AB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05A62-1568-4311-A927-3D5CAAA5D1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698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91B5840-5626-4DE8-B048-88B07C00A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03E0B-491E-4C8A-9D78-3E135362D23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FD87A6F-370B-49DE-8AA7-DBFB67ABC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D89B91D-97DF-463D-BD77-5D627EDF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EBA81-A8E3-46E5-AA3C-B9D72700B6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72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75687C2-8A3D-4BBD-8578-33650B3CB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D7CD4-88EF-410E-8D49-0F35E71753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648CD32-8700-43FC-9C9D-CADCADBD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A50ECFC-EB60-4FDB-A16B-01F050AF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07F4E-5C41-4D72-87CC-2BC172C3BD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502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88ADD70-62EA-409B-B167-16C23FA935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87805DD-283C-4B04-ADB2-BD204AF3CF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8022CA-988E-4859-9E67-B6E5B8004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2041F90-D761-426D-8072-E245224DA8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4A57FD-C403-4048-B693-0B3D9BCCB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DE8510-FC4E-42CA-97C5-2072B172A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02BFF30-D453-406A-BD65-361565F291A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17197BD-1A46-4D92-8E67-21767D3D2825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C3B8810-6641-4C2C-B53D-5C2DCAEDDD43}"/>
              </a:ext>
            </a:extLst>
          </p:cNvPr>
          <p:cNvSpPr/>
          <p:nvPr/>
        </p:nvSpPr>
        <p:spPr bwMode="auto">
          <a:xfrm>
            <a:off x="1585913" y="3298825"/>
            <a:ext cx="3357562" cy="1573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AA39A42-352A-44A8-98AE-38B0A3275EC0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74DE734-5B74-4305-A9F0-F423CCAF4E79}"/>
              </a:ext>
            </a:extLst>
          </p:cNvPr>
          <p:cNvSpPr/>
          <p:nvPr/>
        </p:nvSpPr>
        <p:spPr bwMode="auto">
          <a:xfrm>
            <a:off x="4984750" y="3298825"/>
            <a:ext cx="3357563" cy="1573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32E6D445-F720-4DC0-8572-727C072D2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FB14BF5B-BA00-4206-8C6E-442485BD2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4BE00CC-A44B-4727-BB23-37F05A35334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51F48C8-3566-4265-A5CF-A49C9A15EC3A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CDB81B68-B276-49A2-B94E-93F8FBA72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F092FC4-4ACC-4CDF-BE55-479036B00F98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09960FC-F067-4A5B-8D98-84A816B6BD72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15C0058-E376-439F-A88E-2B9C322E2245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A192D7E-1D47-48F6-933D-C75EBB5F4089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BE70796-127E-4C89-91A0-85DEAB5C5472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12</cp:revision>
  <dcterms:created xsi:type="dcterms:W3CDTF">2009-02-20T09:16:29Z</dcterms:created>
  <dcterms:modified xsi:type="dcterms:W3CDTF">2021-08-08T00:03:07Z</dcterms:modified>
</cp:coreProperties>
</file>