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312577C-64DC-4862-884C-BBA67FB0A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B4D46DC-628F-4388-BE55-7CF26A5BB38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8B6D31-920B-4D32-942F-BB680D1888D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39B3FEF-247B-4104-90C5-8B790528FA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1FE105C-EC43-4308-B4BE-D05B1B31D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F5B4E03-D70C-499D-BE25-5EAFFEFB8EA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496EA0A-1CAF-4353-B7F2-8E252D7472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EE25601-B660-4151-B764-04D76D5A39A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FF1FA5C-6D80-475F-8BCE-E940BCD15B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EE52AA8-ECF5-4080-9D16-EC4AC0A8C8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0A10A21-3CBA-4550-8ACB-93C1B4FC19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A82C0C1-FD45-4B6D-AFF4-2DD14D6D9C0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3752AA-5772-49C7-862D-4028ABC6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2EA4C-947E-47FE-BCFA-F236C48D302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35C40FD-4A60-43B3-9DEF-32D52195C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87FE9B5-D5D2-4032-B2F7-034489E14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F5DFB-76FD-4837-9260-062ADAC3F3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254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35322-DADE-4AE3-B053-64C843A18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E7144-69B9-4FEF-BCE8-8A076C73E5C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79DB9A-6E7A-4E13-A9A8-D03BAC438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AFFF78-323F-4EB7-B8CF-A0239A735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85D95-8E86-4532-BB03-B2979830B0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868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B40DF2-699F-4300-91EE-EC926F5F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FAAF7-DCE5-4886-BF13-8611DD8111B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A74979-3298-4D0A-A765-9D841325A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FA9B3AB-949A-43A5-98FC-0259E1E93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E6C06-386F-4C16-9703-432165E31D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477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9789A60-6F8E-4C34-8603-258DBAADF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F0902-13F1-43C1-9E21-08A69B98797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7F6786E-37B5-442A-BF43-E806B438A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F48520D-811C-4C8E-ADA0-2EC091714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FA361-CDFA-45FF-B6C7-B361924021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906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424D809-D7A9-411E-85D8-6FA8A161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EA63A-532C-4D8C-ABB7-51859A0F51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25C47F6-19A9-450E-A9BF-C8D7FCC04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15AB2E-2507-4BCF-8E39-0D1210426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95E2D-259B-477A-A94A-2923E94C22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014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29DF5CA-52D9-40AB-839B-F5A96788E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A86D2-D887-425C-9BBD-403B2DD5F35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7523F8B-DC00-46B7-910B-C254DED4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BD51D35-D303-4D4F-8BA9-4685E5316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3EB21-0FFD-4A52-AC24-32B028AA60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779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B84156A-5A85-43BA-89C7-3EE3BB52E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42A5D-88A9-452C-8E0F-5B6FE335059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E82471A-F527-4273-B899-D7FA5A056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2AA6647-3A69-423D-AFB8-E0B37A925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3C325-5A4D-4CD4-9705-0CAA76F99F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133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A5CA397-7985-4926-968E-C4DECDF85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008D3-7118-4FFA-A412-93D15AFB6A8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2F2C87D-1E82-4CBD-9FC8-F43CD6BC7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B563F0D-DC43-4A98-84B5-A239A7E1D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7FA65-79DF-4BA2-908E-A60EF71CE9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361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9A0DABF-7F8B-486E-9D23-ADEBEB7A4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364D-B76B-4F4C-B2DC-1BE6BC18C92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A496F54-6B34-44EB-83DD-8C941DFFF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8E34FE9-9E23-466A-B333-7D3721A6A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CBC5B-5502-4CB2-92BD-BB58A43CF4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724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313A19F-F256-4584-A7A9-BC2FA0C27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3FB6A-7BE9-4DB6-A19A-AB26BA48755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602B693-8E94-4E4A-9D27-85AF2D1E7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1A701B4-D512-42AA-B457-0358EBE6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741F0-DB10-40C3-A4ED-2634640948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6609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25E0B24-1B6A-4425-8170-D5D748493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2645E-A5DB-4548-9CF0-799E9E1C19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DC72FE6-EF0A-441F-AA1D-050B520F8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D7A45A9-FBAF-450E-B9AC-E63D1830B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D11F6-18D2-4449-A847-32A4F7A4152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342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DB167DD-015B-4E33-A368-355C863F03F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0341556-C9AC-471A-A562-D610BF20A3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0BD9F5B-6FA3-442A-A5E3-4359336C03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8E7C1C0-912F-40D6-84ED-0323856BAD7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D7D56BC-3385-4D2F-A4FD-1CB352E43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36C0489-A090-4D8B-B5E6-9A51FA028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8731564-18C1-458D-8C2C-4A634BF795A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B3DB3A5-A946-46D9-BBF0-FA39B03DCDA5}"/>
              </a:ext>
            </a:extLst>
          </p:cNvPr>
          <p:cNvSpPr/>
          <p:nvPr/>
        </p:nvSpPr>
        <p:spPr bwMode="auto">
          <a:xfrm>
            <a:off x="1585913" y="1679575"/>
            <a:ext cx="3357562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8191474-B144-4C6D-998D-F481D4D24556}"/>
              </a:ext>
            </a:extLst>
          </p:cNvPr>
          <p:cNvSpPr/>
          <p:nvPr/>
        </p:nvSpPr>
        <p:spPr bwMode="auto">
          <a:xfrm>
            <a:off x="1585913" y="3284538"/>
            <a:ext cx="3357562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F1972EB-30EB-4851-9795-7487E18FA7D0}"/>
              </a:ext>
            </a:extLst>
          </p:cNvPr>
          <p:cNvSpPr/>
          <p:nvPr/>
        </p:nvSpPr>
        <p:spPr bwMode="auto">
          <a:xfrm>
            <a:off x="4984750" y="1679575"/>
            <a:ext cx="3357563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1BC1A7B-BF7E-46D3-BED7-485BE809A943}"/>
              </a:ext>
            </a:extLst>
          </p:cNvPr>
          <p:cNvSpPr/>
          <p:nvPr/>
        </p:nvSpPr>
        <p:spPr bwMode="auto">
          <a:xfrm>
            <a:off x="4984750" y="3284538"/>
            <a:ext cx="3357563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BD97D5BE-BCF8-4391-80EF-79301EAA6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951038"/>
            <a:ext cx="554037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F688FE76-949A-4EEF-AB14-8E5A6411F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41CF9525-FD5B-46C5-8726-2DC1D9A9103C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00506B5A-7FA6-4B31-95BD-DDB18A61036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8" name="テキスト ボックス 225">
            <a:extLst>
              <a:ext uri="{FF2B5EF4-FFF2-40B4-BE49-F238E27FC236}">
                <a16:creationId xmlns:a16="http://schemas.microsoft.com/office/drawing/2014/main" id="{B0EEFADC-E8EA-4083-ACD5-EEC053127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6FD2790-1500-4E51-8CF0-7CFF7D8A74C4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9C340E1-DE6F-4878-BD09-79479F6821A2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0389306-C8E1-4425-BFEB-53E22EE4AB1A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52C9CCA4-E561-49FC-805B-A70B5B2FE915}"/>
              </a:ext>
            </a:extLst>
          </p:cNvPr>
          <p:cNvSpPr/>
          <p:nvPr/>
        </p:nvSpPr>
        <p:spPr bwMode="auto">
          <a:xfrm>
            <a:off x="1071563" y="1674813"/>
            <a:ext cx="500062" cy="15732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5D1A385-DF2C-4CE3-BE00-E292E754E1BF}"/>
              </a:ext>
            </a:extLst>
          </p:cNvPr>
          <p:cNvSpPr/>
          <p:nvPr/>
        </p:nvSpPr>
        <p:spPr bwMode="auto">
          <a:xfrm>
            <a:off x="1071563" y="3281363"/>
            <a:ext cx="500062" cy="15716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マイケル・ポーターの基礎戦略のテンプレートです。集中戦略が「コスト集中戦略」「差別化集中戦略」の2つに分割されています。企画書・提案書などにご活用下さい。</dc:description>
  <cp:revision>11</cp:revision>
  <dcterms:created xsi:type="dcterms:W3CDTF">2009-02-20T09:16:29Z</dcterms:created>
  <dcterms:modified xsi:type="dcterms:W3CDTF">2021-08-08T00:02:31Z</dcterms:modified>
</cp:coreProperties>
</file>