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AE30D9D-790D-4087-9683-0439FB7B95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C0915EE-9D9C-47B5-BAF4-52B7B667E9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E9319BA-3013-4112-8FA4-6B368E67526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D8E7D9F-FE4E-45F4-AA67-607379C550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2EFA93D-1ECE-4398-AC78-2B2C951684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3D8732A-60C7-45F4-9B33-60EFCF56BAF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BE81829-BE42-411A-BE74-EF53E92E29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B2E9CC0-506A-4158-B13F-8017EAC3F3E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A3FE6E7-5BC6-49EB-841B-D086176170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49C011F-E5AB-4D21-BA1C-609448BDF2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CB2B9352-96C2-41FC-98F8-7064FF83E1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2551323-FDE5-4B91-8D90-C13405A5209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C59B546-B01C-42D8-BFF2-F6E3B9355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B25E7-978D-4AD6-A35F-9E3DF8A17EC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7E05434-8BC4-40C5-AA18-2055E7526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8661B6E-2F7D-434B-84F9-3D0F39874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DE118E-0D50-45C2-BFCD-539471B66C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8463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FFEC43-1012-4649-AAE3-E491A4771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EC964-E61B-4376-BB4C-A0A492152BC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2D29F68-2D7F-4979-BF3E-6EFD40272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A887B10-8D1D-4424-9B80-4E6706F3D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5F9D0-51B7-4BD6-9AD6-69BA8CD984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9547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6AA15F1-DC90-4646-AF21-E83D24224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681B5-31A4-4F3B-81B1-358B976770A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97B03FA-4D7A-49AA-BCB0-FED120D1E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9845382-DDD4-4813-9A00-AB40F19A7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F9077-A043-4FB9-968E-ECB4A0DB74C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717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F8D994C-9EC5-4F9A-AB8A-1AF61715B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769DF-8136-4DD7-A2D2-42975D3A9C0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4041305-5164-4E01-8D89-3BBB45CD3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52653A5-AE05-4FB2-AFFC-CE69A364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64FD3-3A6B-40CE-8277-926071F230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948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E1DA9AB-40F1-40EC-8302-3C4A332C5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DD030-5C99-4A40-85A4-E03959CEBFF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31459FB-83EE-407E-9A5B-63405B5BF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585E22D-8797-447B-9499-41024D19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3970E-4BFF-47A5-9F3D-C3FD3FB8F2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497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EAF7FD5-C269-49AD-A91D-FE603F7D2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74ADD-FBD0-4E2E-A063-33B9049C06B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FF6248A-8E90-4457-8F0E-54835B7A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9DD019D-7174-40FB-BEB4-2CCB0C824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74CF13-A337-4071-AA25-3D57A2E7FF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5540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100A48D-4764-45A2-AC89-62814B580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4D468-601E-4C48-89B3-0E33EF0269E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441CFB7-DFFF-490D-B77A-5C54AA3CD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BE02C363-B650-4A11-8BB7-B9923F077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6B089-120B-4760-8100-DF718B14B0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9060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8794353-6552-4587-BDC1-167DC190C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202B0-F0B8-485A-906C-E1092FCB7F9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C3FCB97-CBB4-4ADA-888F-DD77FBF0F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83138CA-FC05-435F-A961-69BE3C6FA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44CC8-EA13-458B-82BD-E29A40B10C5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818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8A40C0C-664A-46D4-AE21-0E71A94AB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D299C-2EF3-4B47-A933-1D6E39CC01A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BB90338-A0C7-4B9F-B4C7-8FE88E20B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8A329F1-446B-45B1-B374-419219EB7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3963E-CCAC-4DD6-BE64-5684947ED3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6435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D823516-9EED-4BD5-B6CC-EB79073A9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9620-3C6B-4D68-B1B1-7BF25F89F23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BA95EF9-7DEA-4EFC-BDEF-2DD2BE58D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30DC95F-E0E6-4342-933C-26D230741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24363-FD71-48A4-8E27-5F3839144E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8445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E012EE6-4608-4AFE-A350-BF0F1B09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7EDBC-500C-4786-87A5-49D54FBA5D6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ED3F75B-063C-4677-97D4-3249E42A6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0423863-557B-494F-B22A-1409E9A1C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75ABE-EB6E-4C7C-8EB0-782A131D39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3676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F2CB748-2EBE-4AE1-B852-E5C6D0D8F05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9459622-2C4A-4345-BA41-0383D70A34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5B0A639-744E-4E10-99E8-2BB8A5DC2E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0D1D914-F213-4D2B-AF14-C9D69595F4D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B9C4950-0D9D-4C46-93E6-62FBC40AA3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89D089C-EF26-453F-96CC-35C227AFE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E911F52-84BE-487E-8372-9EC4FA13E83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3F4B15E-5B6B-4C24-8CE5-C6BC4CC00DA1}"/>
              </a:ext>
            </a:extLst>
          </p:cNvPr>
          <p:cNvSpPr/>
          <p:nvPr/>
        </p:nvSpPr>
        <p:spPr bwMode="auto">
          <a:xfrm>
            <a:off x="1585913" y="1679575"/>
            <a:ext cx="3357562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9D06437-5814-441B-A3CE-98C355B5FFA2}"/>
              </a:ext>
            </a:extLst>
          </p:cNvPr>
          <p:cNvSpPr/>
          <p:nvPr/>
        </p:nvSpPr>
        <p:spPr bwMode="auto">
          <a:xfrm>
            <a:off x="1585913" y="3284538"/>
            <a:ext cx="3357562" cy="15732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4755B2C-1F2D-4682-9F88-86A54AB580F0}"/>
              </a:ext>
            </a:extLst>
          </p:cNvPr>
          <p:cNvSpPr/>
          <p:nvPr/>
        </p:nvSpPr>
        <p:spPr bwMode="auto">
          <a:xfrm>
            <a:off x="4984750" y="1679575"/>
            <a:ext cx="3357563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C3F5E0B-1C83-41AC-AA49-67EE27862C68}"/>
              </a:ext>
            </a:extLst>
          </p:cNvPr>
          <p:cNvSpPr/>
          <p:nvPr/>
        </p:nvSpPr>
        <p:spPr bwMode="auto">
          <a:xfrm>
            <a:off x="4984750" y="3284538"/>
            <a:ext cx="3357563" cy="15732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054" name="テキスト ボックス 31">
            <a:extLst>
              <a:ext uri="{FF2B5EF4-FFF2-40B4-BE49-F238E27FC236}">
                <a16:creationId xmlns:a16="http://schemas.microsoft.com/office/drawing/2014/main" id="{97F80161-FB01-494A-B17C-E99D65AED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951038"/>
            <a:ext cx="554037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solidFill>
                  <a:srgbClr val="00B050"/>
                </a:solidFill>
              </a:rPr>
              <a:t>戦略上のターゲット</a:t>
            </a:r>
          </a:p>
        </p:txBody>
      </p:sp>
      <p:sp>
        <p:nvSpPr>
          <p:cNvPr id="2055" name="テキスト ボックス 32">
            <a:extLst>
              <a:ext uri="{FF2B5EF4-FFF2-40B4-BE49-F238E27FC236}">
                <a16:creationId xmlns:a16="http://schemas.microsoft.com/office/drawing/2014/main" id="{BFC0541A-F055-4097-A11E-C019F7FEC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solidFill>
                  <a:srgbClr val="00B050"/>
                </a:solidFill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F6239BE-863F-4A5C-B438-EDE9014A7B4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6F49378-F8D3-495B-A7FD-BFC860A9BCD5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8" name="テキスト ボックス 225">
            <a:extLst>
              <a:ext uri="{FF2B5EF4-FFF2-40B4-BE49-F238E27FC236}">
                <a16:creationId xmlns:a16="http://schemas.microsoft.com/office/drawing/2014/main" id="{A1BFAC7A-7DB8-434C-847B-51B28A3B9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8633DA2-92D7-4AB2-B852-FF91CF4063F7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052AD78B-2ABD-4FAF-BD67-EEF93D4714FF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07D2B168-E6E4-4CB0-B962-93C92D87B5BA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333F1C3-5D08-42E7-BAE3-E690ADD781D9}"/>
              </a:ext>
            </a:extLst>
          </p:cNvPr>
          <p:cNvSpPr/>
          <p:nvPr/>
        </p:nvSpPr>
        <p:spPr bwMode="auto">
          <a:xfrm>
            <a:off x="1071563" y="1674813"/>
            <a:ext cx="500062" cy="1573212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4BC3369-A4FB-4765-A788-2F06652C58E3}"/>
              </a:ext>
            </a:extLst>
          </p:cNvPr>
          <p:cNvSpPr/>
          <p:nvPr/>
        </p:nvSpPr>
        <p:spPr bwMode="auto">
          <a:xfrm>
            <a:off x="1071563" y="3281363"/>
            <a:ext cx="500062" cy="1571625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44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マイケル・ポーターの基礎戦略のテンプレートです。集中戦略が「コスト集中戦略」「差別化集中戦略」の2つに分割されています。企画書・提案書などにご活用下さい。</dc:description>
  <cp:revision>11</cp:revision>
  <dcterms:created xsi:type="dcterms:W3CDTF">2009-02-20T09:16:29Z</dcterms:created>
  <dcterms:modified xsi:type="dcterms:W3CDTF">2021-08-08T00:01:28Z</dcterms:modified>
</cp:coreProperties>
</file>