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4EB5C79F-DCE1-4755-8B32-65DE7F2A173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D0C2D1A-2152-4908-82D1-73652E98084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020E511-BD43-447C-9EAB-186A945879E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F20C1E8-4D05-4339-9627-7E3D5C8926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877A10F9-152F-4462-80C7-C0841FD5FC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08C5FBAA-941C-4912-B6BD-4B5877A55F6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CEAF0C5-0ADD-4162-AB43-0151E763CF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C972E0D-8FF0-4911-AE6F-3CE5C8913CFA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0DDBF52F-8135-4ED5-8511-16BD1CA74A8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D196879F-CDF4-41D0-B963-2D56E5E53D4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72A10FF8-8300-4CCC-B383-A7F5320F8E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5FA995B9-4E3F-4E69-B639-76EC09A827D2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E90FBE1-7027-4AAE-B24D-AA369DA77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564AD-726A-4747-A251-9D7F0E8C013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B431085-2421-4FAE-B543-5E3C25484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3BEDD2D-3029-4853-ADDC-B57FF57F8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3DF3D-7700-454E-B958-43BB729CDC6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35430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E25D277-5DF9-46A0-95DB-7C12CE1D2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17D97A-F06B-4891-A4EC-1A223FD67F4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AB9103E-B665-437D-8873-FE8FAD51E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BE08438-ACD3-46EC-B6EA-EF2A729E9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CFE1AD-9DA0-4D25-9092-FBA65E24C68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20165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DFB4921-760D-4F56-9BFE-D589A578A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9690D-4B55-4D64-8685-5BD9C0D0CD6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8F5DF6E-C72B-4AA9-8870-CBBB47AD1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C58AB64-88C9-4B70-8253-01B1EB365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663D88-2C69-4BAE-AD98-08D52F9758B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1274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B7BF343-5798-48E7-80D1-4BE4C4B50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C811DD-6215-4AB0-A7A4-9D3AE774064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632CA7E-7052-4258-A51A-539561AC0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1241A31-277D-42AA-B0D4-7762CA0E4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9C71B8-29E0-477C-BCF3-3DA124E9DC8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03883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8A995C9-3EFB-428D-9B9C-423E83A5A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979A8A-B632-4BE6-85CB-719E87869D1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7F64504-A945-4A56-A36D-3D2E98C41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3D85475-86CA-4293-B032-17BF53F67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867916-EA94-4DEF-893D-B4BE26EFA10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15871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6E6AC5B-C388-4490-A72C-C1975A451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5C214-DF29-4CD6-A052-E5634788861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C6EDF4E-F32C-4536-950B-B6242BA6D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BDDC409-3BBE-4D83-9140-E08A9D2AA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6445E6-C75A-47E9-A415-3B53C389A2E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84713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79F89BCD-012F-44A3-A1C7-F800AEC0D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E9773-2926-438B-9A89-F2FCBEE8047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E1DF6FA-AD62-4920-A88D-8461BD982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B1D7D22D-CCC1-482F-943A-D949AB7D9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EA908-49EB-4D41-844D-4C375CC04A4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00583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B3C032A2-EE31-4A90-BB7E-8C1D7F542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66F4E-E538-4FAE-95E2-78604A9D5F2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3BF5B504-A434-4264-BECA-209F57D49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B21C5C2-3A2C-4CEA-ABBF-D462C4E5F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8ACC54-02F7-4FE2-851F-A8CD59C7A8A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7988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D56F5060-8D87-4B8C-9A75-0075E37E7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4673A-6C72-44A5-916A-2CEE37FB663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4D592D73-208B-4A07-8F69-0FC71BA4C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E973B890-7119-4DDA-99E3-43099583E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B44BCA-3AD9-403C-AB61-FCC887A09E4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2871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C3EF886-EDE6-4FE3-AB4E-035E5D873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8FC8B8-4FBA-4E13-8115-68AD289FAB8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DC0DA6B-18B7-4905-9B73-7476B4D1E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D210C7E-97C9-4286-B593-53D03420E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758589-B089-4FAF-B7FB-8BBCE0030A8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49128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CAE1DEC-F541-41BA-B32A-58DFEDC12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F958C-49CF-4C24-84EF-4B759AA5D5C9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7248380-201D-4D6A-ACDE-B8C584925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6226771-F724-4AAD-800A-9EC3E3909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44683A-DC81-41A2-8061-E8524DC423B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53277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736A3C43-E794-4179-AA6F-20143ADEAB8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0CA30AF0-BFB7-4D24-A4DD-E84992B35DB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CCDBED1-55E5-40CC-A77D-3EBBBEA1D3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4A9B68A-C18D-47E7-99AA-413659FBD78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7DDD8B2-3769-40E0-A97A-297FF7122D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FC306CF-E77E-4AD3-82A7-6C6A604BC4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32FCCBFF-5239-432C-85A6-CF23E28ED99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3D1C0245-13DC-4F0B-83AC-0470099BCDB8}"/>
              </a:ext>
            </a:extLst>
          </p:cNvPr>
          <p:cNvSpPr/>
          <p:nvPr/>
        </p:nvSpPr>
        <p:spPr bwMode="auto">
          <a:xfrm>
            <a:off x="1585913" y="1679575"/>
            <a:ext cx="3357562" cy="15732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コストリーダーシップ戦略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DAD6F0B9-9BCA-45D0-9B2F-F23DCE31E1CC}"/>
              </a:ext>
            </a:extLst>
          </p:cNvPr>
          <p:cNvSpPr/>
          <p:nvPr/>
        </p:nvSpPr>
        <p:spPr bwMode="auto">
          <a:xfrm>
            <a:off x="1585913" y="3284538"/>
            <a:ext cx="3357562" cy="15732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779DB5B-10C2-4833-B4EE-1F193EF2440E}"/>
              </a:ext>
            </a:extLst>
          </p:cNvPr>
          <p:cNvSpPr/>
          <p:nvPr/>
        </p:nvSpPr>
        <p:spPr bwMode="auto">
          <a:xfrm>
            <a:off x="4984750" y="1679575"/>
            <a:ext cx="3357563" cy="157321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CC08019-D10F-4D8D-9110-DC9902ACA79B}"/>
              </a:ext>
            </a:extLst>
          </p:cNvPr>
          <p:cNvSpPr/>
          <p:nvPr/>
        </p:nvSpPr>
        <p:spPr bwMode="auto">
          <a:xfrm>
            <a:off x="4984750" y="3284538"/>
            <a:ext cx="3357563" cy="157321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054" name="テキスト ボックス 31">
            <a:extLst>
              <a:ext uri="{FF2B5EF4-FFF2-40B4-BE49-F238E27FC236}">
                <a16:creationId xmlns:a16="http://schemas.microsoft.com/office/drawing/2014/main" id="{84D380B2-F479-4775-85B8-F1F02A2E7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1951038"/>
            <a:ext cx="554037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solidFill>
                  <a:srgbClr val="0070C0"/>
                </a:solidFill>
              </a:rPr>
              <a:t>戦略上のターゲット</a:t>
            </a:r>
          </a:p>
        </p:txBody>
      </p:sp>
      <p:sp>
        <p:nvSpPr>
          <p:cNvPr id="2055" name="テキスト ボックス 32">
            <a:extLst>
              <a:ext uri="{FF2B5EF4-FFF2-40B4-BE49-F238E27FC236}">
                <a16:creationId xmlns:a16="http://schemas.microsoft.com/office/drawing/2014/main" id="{E0D8D6E4-C0CD-4B83-8D1D-55674E2EB3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663575"/>
            <a:ext cx="2349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solidFill>
                  <a:srgbClr val="0070C0"/>
                </a:solidFill>
              </a:rPr>
              <a:t>戦略上の優位性</a:t>
            </a: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D9BE46CB-72DB-41B3-9983-366FC9AD9BD1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D6CB8B9B-D676-41C2-9994-47EAB33E2449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8" name="テキスト ボックス 225">
            <a:extLst>
              <a:ext uri="{FF2B5EF4-FFF2-40B4-BE49-F238E27FC236}">
                <a16:creationId xmlns:a16="http://schemas.microsoft.com/office/drawing/2014/main" id="{3D5E49BF-2947-4A8D-B4AA-732BBFACBE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316412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 dirty="0">
                <a:latin typeface="Calibri" panose="020F0502020204030204" pitchFamily="34" charset="0"/>
              </a:rPr>
              <a:t>マイケル・ポーターの基本戦略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81C3EC36-73D7-42F7-AF7A-EED7BC7C71A4}"/>
              </a:ext>
            </a:extLst>
          </p:cNvPr>
          <p:cNvSpPr/>
          <p:nvPr/>
        </p:nvSpPr>
        <p:spPr>
          <a:xfrm>
            <a:off x="1077913" y="5126038"/>
            <a:ext cx="7262812" cy="10715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38D9E827-23CE-4AB0-9FE7-5E9F5BFDB007}"/>
              </a:ext>
            </a:extLst>
          </p:cNvPr>
          <p:cNvSpPr/>
          <p:nvPr/>
        </p:nvSpPr>
        <p:spPr bwMode="auto">
          <a:xfrm>
            <a:off x="158908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低コスト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3363F650-8B62-4FF0-B5B5-860C7FF516CA}"/>
              </a:ext>
            </a:extLst>
          </p:cNvPr>
          <p:cNvSpPr/>
          <p:nvPr/>
        </p:nvSpPr>
        <p:spPr bwMode="auto">
          <a:xfrm>
            <a:off x="498633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差別化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E3490A4B-5076-4544-BE44-7CB68ADE229B}"/>
              </a:ext>
            </a:extLst>
          </p:cNvPr>
          <p:cNvSpPr/>
          <p:nvPr/>
        </p:nvSpPr>
        <p:spPr bwMode="auto">
          <a:xfrm>
            <a:off x="1071563" y="1674813"/>
            <a:ext cx="500062" cy="1573212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広い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C34E49D0-3CAA-46EB-A64F-DB53AFB3297B}"/>
              </a:ext>
            </a:extLst>
          </p:cNvPr>
          <p:cNvSpPr/>
          <p:nvPr/>
        </p:nvSpPr>
        <p:spPr bwMode="auto">
          <a:xfrm>
            <a:off x="1071563" y="3281363"/>
            <a:ext cx="500062" cy="1571625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35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狭い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44</Words>
  <Application>Microsoft Office PowerPoint</Application>
  <PresentationFormat>画面に合わせる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マイケル・ポーターの基礎戦略のテンプレートです。集中戦略が「コスト集中戦略」「差別化集中戦略」の2つに分割されています。企画書・提案書などにご活用下さい。</dc:description>
  <cp:revision>12</cp:revision>
  <dcterms:created xsi:type="dcterms:W3CDTF">2009-02-20T09:16:29Z</dcterms:created>
  <dcterms:modified xsi:type="dcterms:W3CDTF">2021-08-08T00:00:58Z</dcterms:modified>
</cp:coreProperties>
</file>