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EB5C79F-DCE1-4755-8B32-65DE7F2A17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D0C2D1A-2152-4908-82D1-73652E9808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20E511-BD43-447C-9EAB-186A945879E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F20C1E8-4D05-4339-9627-7E3D5C8926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77A10F9-152F-4462-80C7-C0841FD5F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8C5FBAA-941C-4912-B6BD-4B5877A55F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CEAF0C5-0ADD-4162-AB43-0151E763CF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972E0D-8FF0-4911-AE6F-3CE5C8913CF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DDBF52F-8135-4ED5-8511-16BD1CA74A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196879F-CDF4-41D0-B963-2D56E5E53D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2A10FF8-8300-4CCC-B383-A7F5320F8E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FA995B9-4E3F-4E69-B639-76EC09A827D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90FBE1-7027-4AAE-B24D-AA369DA7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64AD-726A-4747-A251-9D7F0E8C013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431085-2421-4FAE-B543-5E3C2548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BEDD2D-3029-4853-ADDC-B57FF57F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3DF3D-7700-454E-B958-43BB729CDC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543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E25D277-5DF9-46A0-95DB-7C12CE1D2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D97A-F06B-4891-A4EC-1A223FD67F4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B9103E-B665-437D-8873-FE8FAD51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BE08438-ACD3-46EC-B6EA-EF2A729E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FE1AD-9DA0-4D25-9092-FBA65E24C6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016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DFB4921-760D-4F56-9BFE-D589A578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690D-4B55-4D64-8685-5BD9C0D0CD6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F5DF6E-C72B-4AA9-8870-CBBB47AD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C58AB64-88C9-4B70-8253-01B1EB36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3D88-2C69-4BAE-AD98-08D52F9758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274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7BF343-5798-48E7-80D1-4BE4C4B5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11DD-6215-4AB0-A7A4-9D3AE774064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632CA7E-7052-4258-A51A-539561AC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1241A31-277D-42AA-B0D4-7762CA0E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C71B8-29E0-477C-BCF3-3DA124E9DC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88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A995C9-3EFB-428D-9B9C-423E83A5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79A8A-B632-4BE6-85CB-719E87869D1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F64504-A945-4A56-A36D-3D2E98C4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D85475-86CA-4293-B032-17BF53F6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67916-EA94-4DEF-893D-B4BE26EFA1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587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E6AC5B-C388-4490-A72C-C1975A45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C214-DF29-4CD6-A052-E5634788861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C6EDF4E-F32C-4536-950B-B6242BA6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BDDC409-3BBE-4D83-9140-E08A9D2A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445E6-C75A-47E9-A415-3B53C389A2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471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9F89BCD-012F-44A3-A1C7-F800AEC0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9773-2926-438B-9A89-F2FCBEE8047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E1DF6FA-AD62-4920-A88D-8461BD98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1D7D22D-CCC1-482F-943A-D949AB7D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EA908-49EB-4D41-844D-4C375CC04A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05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3C032A2-EE31-4A90-BB7E-8C1D7F54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6F4E-E538-4FAE-95E2-78604A9D5F2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BF5B504-A434-4264-BECA-209F57D4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B21C5C2-3A2C-4CEA-ABBF-D462C4E5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ACC54-02F7-4FE2-851F-A8CD59C7A8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988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56F5060-8D87-4B8C-9A75-0075E37E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673A-6C72-44A5-916A-2CEE37FB663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D592D73-208B-4A07-8F69-0FC71BA4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973B890-7119-4DDA-99E3-43099583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44BCA-3AD9-403C-AB61-FCC887A09E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87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C3EF886-EDE6-4FE3-AB4E-035E5D87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C8B8-4FBA-4E13-8115-68AD289FAB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DC0DA6B-18B7-4905-9B73-7476B4D1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D210C7E-97C9-4286-B593-53D03420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8589-B089-4FAF-B7FB-8BBCE0030A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912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CAE1DEC-F541-41BA-B32A-58DFEDC1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F958C-49CF-4C24-84EF-4B759AA5D5C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7248380-201D-4D6A-ACDE-B8C58492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6226771-F724-4AAD-800A-9EC3E390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4683A-DC81-41A2-8061-E8524DC423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32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36A3C43-E794-4179-AA6F-20143ADEAB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CA30AF0-BFB7-4D24-A4DD-E84992B35D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CCDBED1-55E5-40CC-A77D-3EBBBEA1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A9B68A-C18D-47E7-99AA-413659FBD7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DDD8B2-3769-40E0-A97A-297FF7122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FC306CF-E77E-4AD3-82A7-6C6A604BC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2FCCBFF-5239-432C-85A6-CF23E28ED9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D1C0245-13DC-4F0B-83AC-0470099BCDB8}"/>
              </a:ext>
            </a:extLst>
          </p:cNvPr>
          <p:cNvSpPr/>
          <p:nvPr/>
        </p:nvSpPr>
        <p:spPr bwMode="auto">
          <a:xfrm>
            <a:off x="1585913" y="1679575"/>
            <a:ext cx="3357562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コストリーダーシップ戦略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AD6F0B9-9BCA-45D0-9B2F-F23DCE31E1CC}"/>
              </a:ext>
            </a:extLst>
          </p:cNvPr>
          <p:cNvSpPr/>
          <p:nvPr/>
        </p:nvSpPr>
        <p:spPr bwMode="auto">
          <a:xfrm>
            <a:off x="1585913" y="3284538"/>
            <a:ext cx="3357562" cy="1573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779DB5B-10C2-4833-B4EE-1F193EF2440E}"/>
              </a:ext>
            </a:extLst>
          </p:cNvPr>
          <p:cNvSpPr/>
          <p:nvPr/>
        </p:nvSpPr>
        <p:spPr bwMode="auto">
          <a:xfrm>
            <a:off x="4984750" y="1679575"/>
            <a:ext cx="3357563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CC08019-D10F-4D8D-9110-DC9902ACA79B}"/>
              </a:ext>
            </a:extLst>
          </p:cNvPr>
          <p:cNvSpPr/>
          <p:nvPr/>
        </p:nvSpPr>
        <p:spPr bwMode="auto">
          <a:xfrm>
            <a:off x="4984750" y="3284538"/>
            <a:ext cx="3357563" cy="1573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054" name="テキスト ボックス 31">
            <a:extLst>
              <a:ext uri="{FF2B5EF4-FFF2-40B4-BE49-F238E27FC236}">
                <a16:creationId xmlns:a16="http://schemas.microsoft.com/office/drawing/2014/main" id="{84D380B2-F479-4775-85B8-F1F02A2E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951038"/>
            <a:ext cx="55403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70C0"/>
                </a:solidFill>
              </a:rPr>
              <a:t>戦略上のターゲット</a:t>
            </a:r>
          </a:p>
        </p:txBody>
      </p:sp>
      <p:sp>
        <p:nvSpPr>
          <p:cNvPr id="2055" name="テキスト ボックス 32">
            <a:extLst>
              <a:ext uri="{FF2B5EF4-FFF2-40B4-BE49-F238E27FC236}">
                <a16:creationId xmlns:a16="http://schemas.microsoft.com/office/drawing/2014/main" id="{E0D8D6E4-C0CD-4B83-8D1D-55674E2EB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6357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70C0"/>
                </a:solidFill>
              </a:rPr>
              <a:t>戦略上の優位性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D9BE46CB-72DB-41B3-9983-366FC9AD9BD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6CB8B9B-D676-41C2-9994-47EAB33E2449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8" name="テキスト ボックス 225">
            <a:extLst>
              <a:ext uri="{FF2B5EF4-FFF2-40B4-BE49-F238E27FC236}">
                <a16:creationId xmlns:a16="http://schemas.microsoft.com/office/drawing/2014/main" id="{3D5E49BF-2947-4A8D-B4AA-732BBFACB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3164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 dirty="0">
                <a:latin typeface="Calibri" panose="020F0502020204030204" pitchFamily="34" charset="0"/>
              </a:rPr>
              <a:t>マイケル・ポーターの基本戦略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1C3EC36-73D7-42F7-AF7A-EED7BC7C71A4}"/>
              </a:ext>
            </a:extLst>
          </p:cNvPr>
          <p:cNvSpPr/>
          <p:nvPr/>
        </p:nvSpPr>
        <p:spPr>
          <a:xfrm>
            <a:off x="1077913" y="5126038"/>
            <a:ext cx="7262812" cy="1071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D9E827-23CE-4AB0-9FE7-5E9F5BFDB007}"/>
              </a:ext>
            </a:extLst>
          </p:cNvPr>
          <p:cNvSpPr/>
          <p:nvPr/>
        </p:nvSpPr>
        <p:spPr bwMode="auto">
          <a:xfrm>
            <a:off x="158908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低コスト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363F650-8B62-4FF0-B5B5-860C7FF516CA}"/>
              </a:ext>
            </a:extLst>
          </p:cNvPr>
          <p:cNvSpPr/>
          <p:nvPr/>
        </p:nvSpPr>
        <p:spPr bwMode="auto">
          <a:xfrm>
            <a:off x="498633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差別化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3490A4B-5076-4544-BE44-7CB68ADE229B}"/>
              </a:ext>
            </a:extLst>
          </p:cNvPr>
          <p:cNvSpPr/>
          <p:nvPr/>
        </p:nvSpPr>
        <p:spPr bwMode="auto">
          <a:xfrm>
            <a:off x="1071563" y="1674813"/>
            <a:ext cx="500062" cy="157321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広い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34E49D0-3CAA-46EB-A64F-DB53AFB3297B}"/>
              </a:ext>
            </a:extLst>
          </p:cNvPr>
          <p:cNvSpPr/>
          <p:nvPr/>
        </p:nvSpPr>
        <p:spPr bwMode="auto">
          <a:xfrm>
            <a:off x="1071563" y="3281363"/>
            <a:ext cx="500062" cy="157162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狭い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マイケル・ポーターの基礎戦略のテンプレートです。集中戦略が「コスト集中戦略」「差別化集中戦略」の2つに分割されています。企画書・提案書などにご活用下さい。</dc:description>
  <cp:revision>12</cp:revision>
  <dcterms:created xsi:type="dcterms:W3CDTF">2009-02-20T09:16:29Z</dcterms:created>
  <dcterms:modified xsi:type="dcterms:W3CDTF">2021-08-08T00:00:58Z</dcterms:modified>
</cp:coreProperties>
</file>