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DBC86515-474D-4325-91B4-0D5D13D2F4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472BFA5-53E7-4897-82AF-70BF0262198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0BA0950-123D-4FA1-851D-5354D74EA29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7C82AC1-72E3-4568-B4D5-0F9181E4FF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5666CB4-69C6-42AB-A072-132C853A35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9C330B4-6D24-459C-902B-1A7DB8B6D3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C5B44D0-0615-4E5C-91C8-8088243570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6D8B8AF-7716-49BD-B774-4CB01629F79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DD90975-9A16-4438-9664-3D8513148A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332DB29-9F9C-4974-8CB7-D336AE4BF9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F1354FF-05D2-46C7-9D62-6BE7A26CB3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2307597-390C-43AF-8DAA-C08A76CE25D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45351CA-6597-48CD-B84F-8EFD55519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87E91-AA18-4F58-A8A6-B8ECA7BD94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795D92C-19EF-4BEA-AFBE-A9F9EE137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3CC02AD-EF62-43BC-892C-4E582A265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D6E63-F7FB-4DB0-90AF-A21DB289442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666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EB59622-3AFD-41FF-9EAB-EA517A991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9D6C-EF97-496D-8842-9DA07D42800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C690DA1-7080-4CF9-9069-66388BED5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D2CDA0-F300-4DF9-BDD3-769F43D03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887FD-FC21-4DCE-98AF-83FFC8D043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9551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CEBDCE8-136D-474A-9A5C-D1C0B1C0E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A79D-DA2E-4C5B-A457-29F38EECB00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CA0B9E3-BF74-40A8-B713-8E3DD80D4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C80D671-094F-4D5F-B4C2-8248A98AF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50DCF0-5223-4E0B-8A81-F6B0E6A8BAE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4340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7F27E2-51F0-4B8F-AFBE-06C82C7C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F39CBE-D8DA-482B-A0B9-66053A2305E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7699B88-4171-4FDE-A834-162C4C9B2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9815BF8-FBA0-4DF5-AC33-CD33E61F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318DB-322E-4889-BCE7-1CF0719F772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88938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DD99AA8-554A-47E1-9A62-95BA64768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5F94C-7B87-44F3-8009-5E88751B85E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D3F21FC-370D-4D22-8473-7062F90CB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963FB67-8431-4232-9811-025B141A5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DBC61-B94E-4047-9CE9-89408CC23AB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46859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E54769A-E91F-4683-A5B3-34682B55E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BD51E-1300-42FF-9299-D21AD990CE4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F4EB536-9F2F-4CC8-90F2-7FB1B0DA0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A5A83E1-5F34-4C72-B1DE-3954B2D73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58790-AEC6-44E1-9D0E-672528722D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5305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50FCD25-C9CA-4042-B520-C8667A54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8B4C3-7172-45D3-AEEA-7C7042CE11B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EA4F429-5860-44C5-BFAD-7EC6294DD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00169C7-47FD-47C1-BDCB-DF724120C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4A453-2067-489C-B774-DA8FC29FA95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5338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4C65B0FF-AD91-46F1-9D0B-9ED0CE116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A7A24-0092-48C0-AC63-2961AC1EBF3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5D456D3-2466-4DC5-9C25-074C11443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905E3D8-95DE-4C2E-A836-A584C88F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619A6E-BDD0-4149-94C9-0C7792E420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0563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C7F46C4-F582-48D0-9DC7-C1ED24187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21A52-F0D5-449D-8D6B-FCF50B7D549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F887723-1704-4372-98F5-D7DBFA587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BDA340D-F63A-4E38-9C0E-413A0FFB5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833343-C58E-4E3C-A6FE-97236AB23AA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6412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9AA5AC8-772D-4B28-9551-4E255E511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EB542-AB66-4EBE-B5F8-A7313FD4B53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E267CAD-EDB2-4C35-B506-AF0B10708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0F3258B-4C0B-42F1-AB0A-36B0D3DE1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09E8A-E447-475E-95A4-688620729C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06243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0A86438-9C2C-4909-AAE2-E5AB880CC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EDD77-7C56-4C8F-8E1F-2CB916BEF03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971EED0-4F0C-4E24-9496-C4AC52FAB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D9CEC9E-714C-48A2-B285-4971EF3B0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CB273-6483-48ED-854A-A3890CC020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4323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782DE48-C937-4399-A4E0-95ADA110CED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1EC5950-1ABC-4A12-9732-5DAEB4C6DB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9D2105E-54C3-4536-81C6-4B8F1787E7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818C8CB-C1B8-4C66-8EAC-52F1ACCCA1D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8C2D012-BFC9-405E-8AFE-2579789FBD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947E03C-941D-471B-860A-9DF941B586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29FBB97-8CE5-43FD-AB78-59BF48943B8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017AE78-169A-4857-B366-BC1C3D9E4E9F}"/>
              </a:ext>
            </a:extLst>
          </p:cNvPr>
          <p:cNvSpPr/>
          <p:nvPr/>
        </p:nvSpPr>
        <p:spPr bwMode="auto">
          <a:xfrm>
            <a:off x="1428750" y="1071563"/>
            <a:ext cx="2519363" cy="1622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1C42537F-D355-4766-A053-252BEBA62905}"/>
              </a:ext>
            </a:extLst>
          </p:cNvPr>
          <p:cNvSpPr/>
          <p:nvPr/>
        </p:nvSpPr>
        <p:spPr bwMode="auto">
          <a:xfrm>
            <a:off x="5257800" y="1071563"/>
            <a:ext cx="2520950" cy="1622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55F9E1D-39D5-494F-9E16-45F2A5CA1C61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970945C-6A66-4D5F-87A1-F3EA8AC77D75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4" name="テキスト ボックス 225">
            <a:extLst>
              <a:ext uri="{FF2B5EF4-FFF2-40B4-BE49-F238E27FC236}">
                <a16:creationId xmlns:a16="http://schemas.microsoft.com/office/drawing/2014/main" id="{34DFB916-345A-4F07-B52D-A586C94C74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0114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ファイブフォース分析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5371925E-E5A3-4DF3-BC26-4315157CD3C0}"/>
              </a:ext>
            </a:extLst>
          </p:cNvPr>
          <p:cNvSpPr/>
          <p:nvPr/>
        </p:nvSpPr>
        <p:spPr bwMode="auto">
          <a:xfrm>
            <a:off x="214313" y="3286125"/>
            <a:ext cx="2519362" cy="1622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DE30BD73-FA6C-408F-B81C-23C033D4593A}"/>
              </a:ext>
            </a:extLst>
          </p:cNvPr>
          <p:cNvSpPr/>
          <p:nvPr/>
        </p:nvSpPr>
        <p:spPr bwMode="auto">
          <a:xfrm>
            <a:off x="6500813" y="3286125"/>
            <a:ext cx="2519362" cy="16224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B313332-583C-4F8C-A9B3-333EC13D9CF8}"/>
              </a:ext>
            </a:extLst>
          </p:cNvPr>
          <p:cNvSpPr/>
          <p:nvPr/>
        </p:nvSpPr>
        <p:spPr bwMode="auto">
          <a:xfrm>
            <a:off x="2960688" y="3714750"/>
            <a:ext cx="3314700" cy="25003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曲折矢印 19">
            <a:extLst>
              <a:ext uri="{FF2B5EF4-FFF2-40B4-BE49-F238E27FC236}">
                <a16:creationId xmlns:a16="http://schemas.microsoft.com/office/drawing/2014/main" id="{7F1308BF-F527-407B-9C6E-1FAA81D390C5}"/>
              </a:ext>
            </a:extLst>
          </p:cNvPr>
          <p:cNvSpPr/>
          <p:nvPr/>
        </p:nvSpPr>
        <p:spPr>
          <a:xfrm flipV="1">
            <a:off x="1714500" y="4664075"/>
            <a:ext cx="1079500" cy="1050925"/>
          </a:xfrm>
          <a:prstGeom prst="ben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曲折矢印 21">
            <a:extLst>
              <a:ext uri="{FF2B5EF4-FFF2-40B4-BE49-F238E27FC236}">
                <a16:creationId xmlns:a16="http://schemas.microsoft.com/office/drawing/2014/main" id="{32115372-DD2C-437D-BE98-B1EA5F95AD8F}"/>
              </a:ext>
            </a:extLst>
          </p:cNvPr>
          <p:cNvSpPr/>
          <p:nvPr/>
        </p:nvSpPr>
        <p:spPr>
          <a:xfrm flipH="1" flipV="1">
            <a:off x="6421438" y="4806950"/>
            <a:ext cx="1079500" cy="1050925"/>
          </a:xfrm>
          <a:prstGeom prst="ben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0E7F80BA-7A64-43D2-A3CD-CF6CF2B29F46}"/>
              </a:ext>
            </a:extLst>
          </p:cNvPr>
          <p:cNvSpPr/>
          <p:nvPr/>
        </p:nvSpPr>
        <p:spPr>
          <a:xfrm>
            <a:off x="5357813" y="2428875"/>
            <a:ext cx="500062" cy="785813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" name="下矢印 18">
            <a:extLst>
              <a:ext uri="{FF2B5EF4-FFF2-40B4-BE49-F238E27FC236}">
                <a16:creationId xmlns:a16="http://schemas.microsoft.com/office/drawing/2014/main" id="{3661C950-4DB0-411F-89C5-25B532D93BC6}"/>
              </a:ext>
            </a:extLst>
          </p:cNvPr>
          <p:cNvSpPr/>
          <p:nvPr/>
        </p:nvSpPr>
        <p:spPr>
          <a:xfrm>
            <a:off x="3286125" y="2428875"/>
            <a:ext cx="500063" cy="785813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9B208A21-2ECC-42C2-9525-A674C830762F}"/>
              </a:ext>
            </a:extLst>
          </p:cNvPr>
          <p:cNvSpPr/>
          <p:nvPr/>
        </p:nvSpPr>
        <p:spPr bwMode="auto">
          <a:xfrm>
            <a:off x="1428750" y="652463"/>
            <a:ext cx="2519363" cy="419100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新規参入の脅威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F06B1FD3-2048-406C-86E9-9CCC52E370F7}"/>
              </a:ext>
            </a:extLst>
          </p:cNvPr>
          <p:cNvSpPr/>
          <p:nvPr/>
        </p:nvSpPr>
        <p:spPr bwMode="auto">
          <a:xfrm>
            <a:off x="5257800" y="652463"/>
            <a:ext cx="2520950" cy="419100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代替品の脅威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EF499F7-594F-44D1-A6EA-505AD3EFF52E}"/>
              </a:ext>
            </a:extLst>
          </p:cNvPr>
          <p:cNvSpPr/>
          <p:nvPr/>
        </p:nvSpPr>
        <p:spPr bwMode="auto">
          <a:xfrm>
            <a:off x="2143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売り手の交渉力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A6906D78-0992-4C66-B1DB-663B2B647AD1}"/>
              </a:ext>
            </a:extLst>
          </p:cNvPr>
          <p:cNvSpPr/>
          <p:nvPr/>
        </p:nvSpPr>
        <p:spPr bwMode="auto">
          <a:xfrm>
            <a:off x="65008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買い手の交渉力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8BEE1A4-A9A5-4C41-B895-7148C7BC1752}"/>
              </a:ext>
            </a:extLst>
          </p:cNvPr>
          <p:cNvSpPr/>
          <p:nvPr/>
        </p:nvSpPr>
        <p:spPr bwMode="auto">
          <a:xfrm>
            <a:off x="2962275" y="3297238"/>
            <a:ext cx="3313113" cy="419100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b="1" dirty="0">
                <a:solidFill>
                  <a:schemeClr val="bg1"/>
                </a:solidFill>
              </a:rPr>
              <a:t>競合企業との敵対関係</a:t>
            </a:r>
            <a:endParaRPr lang="en-US" altLang="ja-JP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42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ファイブフォース分析（5つの競争要因）のテンプレートです。企画書・提案書などにご活用下さい。</dc:description>
  <cp:revision>12</cp:revision>
  <dcterms:created xsi:type="dcterms:W3CDTF">2009-02-20T09:16:29Z</dcterms:created>
  <dcterms:modified xsi:type="dcterms:W3CDTF">2021-08-08T00:15:37Z</dcterms:modified>
</cp:coreProperties>
</file>