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F24F3CC-602B-460A-8CCC-B2AEB4A011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07342E4-7EB4-4A19-909A-B53076E8BC8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497DE0E-39BE-43F7-B98D-21739B4C4EE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942A1A7-500A-4765-A33A-4B9A6F604E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E014042-EDA4-442D-AEFD-F8EF5301B4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9B5A2E1-DDAE-4843-B236-691A121770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C5046CD-49CA-408E-8873-6C0EBFDB67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3DEECE6-35B1-4C0E-817E-B819BC87A3D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445D31D-5A74-499D-B3F8-A8DE3F0C64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F7A0517-D7D9-4934-AB6E-D7AD380632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30FDF4C-FBED-45FD-9BA4-F2EB5990DC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38F9849-E10E-459A-80FB-6E226140A8E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BC47E65-C919-43FE-95DB-5043ADF2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2AEFD-7357-4E85-8124-92314CFCB9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D3E983-82FB-41F5-A5A4-13216D8B3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A89FD4-9B18-4FFE-BE4C-86393C054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97608-5269-486E-AF2E-2DB4882FED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451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9AF42AB-4D9D-4544-A0EB-BAE153FBB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179D7-031A-4C0C-9771-1865801932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BCC6D40-558C-40E0-AA88-331E6D19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2E38E57-4F3D-455E-8E15-27C39B10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D95F9-119E-42F0-BA1B-F2FEDAB426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6973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2CF7D85-6C5B-4A0E-95CD-A720CDE4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F9D88-0684-40A1-B656-0363CFACFDB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6D489E-09E6-4896-9F01-32F7C99D4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E4A9CBB-9EDA-40B0-900D-1C867092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B5454-5F00-42E9-9389-900EF58919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942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89BD857-EB25-47C7-B313-E8296F996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0C633-B760-449D-B06B-5B2C5AAA54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A9A66F-A0D8-4242-AC6E-4AD25A8E4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931DBB9-6396-4104-A759-F6E0CC63C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3064F-D175-45B4-BDD4-CFBD7D6C4D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645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4823FF-9832-4D7A-A723-13CF48028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F06C1-BB04-4A69-913C-1F63C298DBA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7A13E8A-DD5F-40D6-947B-E9B41582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192D20-8027-4477-BF43-33C8AFE7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900E9-5D6A-425D-9942-7FB0C1850E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720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73F5012-3E58-4919-A73D-C6DB9E0C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ED6EA-BDA9-46B3-BD15-9D723D16D77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7B4C7C5-9C4D-4C97-B2BF-26BE10CE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7CB6C85-E1E4-4037-9A45-03C21A31C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6767C-58AB-41A6-BF56-4E5F23B759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439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A82F373-0B4D-47BC-A0A6-086045E23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10CD4-0C06-49C7-8D17-B229698760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0B3B4BA-CAE4-4701-8B5C-0C51581C8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1C79476-2BB2-460A-AD91-5A120B74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4F16F-12E8-40E4-B08A-4A5F8B632A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918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1B18D2E-81A6-4391-B741-2D4A8DA67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C0E77-C54D-4C20-8A48-55E7A87A023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E9CC018-0AA3-40FD-AFDD-0328B494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9134BA1-44CE-4795-94E4-0FAD2A769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9EE17-F66D-47F0-9101-789AF47483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348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1E67513-51F2-4E11-8739-16446F326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F51E7-AF68-4C92-8455-FDA677E20E6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DC183C6-9A1E-401F-B99A-029C76B36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74821D5-CE76-4B52-996E-2BA793F7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1CD69-2A35-40AB-A870-7B249429E5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884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D1C6A12-42AC-4017-B2CF-424C81F3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269B7-873F-4E7F-B5FA-C82B2378FE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5AE2B65-AB68-4C88-BD32-44953DAF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9F5C4DD-5D78-4A14-8F06-252AC41F6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F141B-1BFA-4CB5-8BAA-8E67D19F2B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386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4591DA2-7162-4AF4-91AE-AD524F0F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59F3E-649D-493B-A26F-EDCC5CBD5F0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CFFB256-5455-4CCA-9537-2EEE59C52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A3CADFC-5076-4C0D-9B7C-5BA3FE23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F7CA5-08C4-4146-A765-6CC7D673FE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995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1BBC99F-2D5C-4B28-ADBC-5D30F78CC0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47F1A3E-C49E-4B67-8F3D-51A05F1476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145B472-11BD-416E-BB26-DBAAC764FF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67A8ED6-10C4-470E-A075-8CA62C5162D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D34950D-1822-43B7-BAF5-E42FA09FD9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1124460-BB3D-4FD2-81C9-EB8A5AC0B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596A122-8FBE-44A9-A0E9-3F24A035DE8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8172DF6-0E61-4A13-ACEF-3D1781366457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25AA98C-F4B2-481D-957C-5ACD061706A5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02E86DE-40E1-42E9-9E2E-813BFB202CD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A5C2EB7-681C-4955-BAAA-49F4A2899CE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4A4554D4-EEC0-406C-8D99-492FD9A7E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5AFA23D-D415-4C23-8EEC-A2C1B1962DEB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9D7AE96-90C1-4D8D-9295-F7C6AFB3398C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1360DE8-723A-4C57-AB09-E6F4D35DB532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22C697A5-D1F9-4C9B-8B72-B6D342AA155A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E7B71DA5-4415-4359-97D0-3D52771430BE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5882CB04-EDBA-4712-83AE-C591EDE6A834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BCAFDF19-188B-4EA0-A6FE-3E86682DF1AC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8481E77-5D7D-44B4-B720-71F03CEB4B33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B2B60DE-4188-4FAE-8AB2-97BBF1082A83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代替品の脅威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97D5C58-ADBA-4F12-82A4-68325C64971C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売り手の交渉力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BFAC032-1388-4EC3-AD08-B4FB838B70AE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買い手の交渉力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4D7A9D6-7F4E-452A-8D16-ED7C443F47BE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2021-08-08T00:14:56Z</dcterms:modified>
</cp:coreProperties>
</file>