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0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FF"/>
    <a:srgbClr val="FFFF99"/>
    <a:srgbClr val="FFFFCC"/>
    <a:srgbClr val="FFCC99"/>
    <a:srgbClr val="6666FF"/>
    <a:srgbClr val="0066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709" autoAdjust="0"/>
  </p:normalViewPr>
  <p:slideViewPr>
    <p:cSldViewPr>
      <p:cViewPr varScale="1">
        <p:scale>
          <a:sx n="81" d="100"/>
          <a:sy n="81" d="100"/>
        </p:scale>
        <p:origin x="15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20A26A2F-85F5-4C2C-BD0E-5F4386F7C8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7AAC6043-9F7C-4F09-A9A4-0B341183842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6D31F64-43DC-4F54-BD3A-F343F7703CD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8C694FF3-90FB-4066-8B0E-96B0A5DF2AD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EF9DDEF5-0A17-4430-9E60-A0039A0097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364EB6A2-3052-4059-93CD-3C27D7B3A49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6B0B32F6-1BBD-4057-923D-0A04523F8D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9B6B8BC-EEC2-4C5C-9A9E-FDA77944E49D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5FA28AC7-FCEC-44E4-BFF8-3E927629F09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E4268EFD-5596-49A5-9097-777AB5CDAE6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C56DDA48-B812-4C88-988C-1D1B0B044B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858889CC-8226-4025-B798-9DD823026F86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8ED4296-E171-4A2E-8983-DA7AF13BF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7EBDE-A92E-4ED2-8290-EFAC8AFD76C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A7F1151-44E6-440C-B124-BEE5B9850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4F8FF61-3849-4F17-B423-A24C11FDE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D9D3DC-D08E-4103-B80E-D812C7FB4D4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07245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0636386-381B-459C-94CE-179BF828D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3B2A7-1B33-4B2D-91FB-F5707640DF0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EDC9A1E-608D-42EE-ADBC-32DAD320C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D8F0D9C-B112-4720-B8FF-34C7E09B2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E580E-6774-4971-A234-22E751E2F94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81038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2348E75-11D7-44D5-B395-D30099960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9DE50-1A8A-44D2-A415-987F213F7B5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62733EA-9901-4628-B914-9BD1EF7EF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89EC04F-7324-41D6-AEBA-676A8BA90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8BFD5-6874-4EFF-A84C-071F8634301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8704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2C9CCDD-9C0D-4A93-9305-7AC08C3F6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77379-01CA-4475-A7E6-2CCEA62C138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5468056-EC7D-4380-B9CB-DF0DBA86E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BD904B7-833B-4268-A0B5-50F420EA5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A5D18-9728-4A7C-ABB0-EFC2601FDE9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634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1F02659-BC3C-4985-B28C-95EE802D9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51BF9-7095-4764-88D9-8A923261900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81D5731-54D9-4755-BF88-4247E9095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1152924-710B-4698-8C37-A13EE1BD3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63232-D5FB-4000-A91A-BBA6AE3037A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6728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9B4C416-7D6B-4F03-B44F-7A74A7F40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C7576-552F-4489-BF16-BAC2B0B50D3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C88C9EE-B7C7-4F55-9C36-E9F943AEA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8928E04-0B37-4C98-96C6-0CC418092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B58D6-01F1-4A20-8CD2-268084EFAC4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9525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4EEB7FE5-7601-4818-BBE1-8B13912F4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F5C8D-7C97-4279-9975-714563711F2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79DC10DE-8A49-4377-A640-B692B630F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FBACDD70-063E-45E5-94C0-F59902BE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DF389-716D-416B-84CB-F817F333BBD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2424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B7FCEA73-FDE9-4C9F-8569-A211C66FD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33DC0-40AB-480F-ADC2-8AD390602BA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25348C18-F38A-4925-B79E-6A4F62400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204DA424-412A-41DE-AEC1-CEB9A63FC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32C24-9243-4606-879C-C323ACABE5F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62891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F814DD1C-A1E5-4C11-9916-FAAD5E092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5CC54-8F40-4F2A-830C-2200658416A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020674BB-9B4E-4F49-9511-E0F776335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D896C68C-DF00-4678-9CC1-DD1ADAA7D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A46C4-E611-4921-9708-8319B1C52BE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2803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E53DCD19-18F6-464A-9362-CA46EFDBD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A389A-15DB-4662-BD2C-33556878216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8227CC9B-9713-4D73-A664-0BF837172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E05B98D6-1007-4F01-9F7D-9E6548650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D2572-F947-4FB4-BA0D-82B043854EF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97596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66FF8CA-DC97-433F-9764-1F993ACD1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6F5B2-86F1-4C0C-86A6-FFE35BFFCE1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A212E64E-360C-4B1C-8FFC-ED91C60C0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85351D1-3D1F-406F-9BCF-B324D68F3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F4227-40C3-4359-A520-61EF161002B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85012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7B7DB984-9CF3-4CAB-A559-E11D20971CA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07D72224-79DA-4BB3-AF1C-D77891B27B5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44CDF37-9400-49C4-B0B9-74B6A394D7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7E3FE58-D644-4697-83A9-303416A5111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143842B-0ECB-4CC8-B2C8-2025779311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361D6A1-F9C3-4EAF-B5A7-4A6A7D8311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FBB41AB-A8CD-439C-9416-88EC4CE1195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4C0CC3BB-E4E8-4A46-AE6F-F47B594659C5}"/>
              </a:ext>
            </a:extLst>
          </p:cNvPr>
          <p:cNvSpPr/>
          <p:nvPr/>
        </p:nvSpPr>
        <p:spPr bwMode="auto">
          <a:xfrm>
            <a:off x="1428750" y="1071563"/>
            <a:ext cx="2519363" cy="16224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D1BA1052-9487-46B3-B1A9-862BC655A72D}"/>
              </a:ext>
            </a:extLst>
          </p:cNvPr>
          <p:cNvSpPr/>
          <p:nvPr/>
        </p:nvSpPr>
        <p:spPr bwMode="auto">
          <a:xfrm>
            <a:off x="5257800" y="1071563"/>
            <a:ext cx="2520950" cy="16224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79428FFE-AE3A-403B-A390-71F39E6275A9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9BCD378B-20C5-406B-8099-AF0D807FC9B6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4" name="テキスト ボックス 225">
            <a:extLst>
              <a:ext uri="{FF2B5EF4-FFF2-40B4-BE49-F238E27FC236}">
                <a16:creationId xmlns:a16="http://schemas.microsoft.com/office/drawing/2014/main" id="{068DA73C-D33D-4E6D-BD96-B95E8CDEB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301148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ファイブフォース分析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2995B57-7A6B-4C9A-9700-7F39999B7EB6}"/>
              </a:ext>
            </a:extLst>
          </p:cNvPr>
          <p:cNvSpPr/>
          <p:nvPr/>
        </p:nvSpPr>
        <p:spPr bwMode="auto">
          <a:xfrm>
            <a:off x="214313" y="3286125"/>
            <a:ext cx="2519362" cy="16224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4639B71-0FF5-4562-B432-F64A6A774A1D}"/>
              </a:ext>
            </a:extLst>
          </p:cNvPr>
          <p:cNvSpPr/>
          <p:nvPr/>
        </p:nvSpPr>
        <p:spPr bwMode="auto">
          <a:xfrm>
            <a:off x="6500813" y="3286125"/>
            <a:ext cx="2519362" cy="16224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7ECF0B7-E713-4C73-B817-37C107E608B3}"/>
              </a:ext>
            </a:extLst>
          </p:cNvPr>
          <p:cNvSpPr/>
          <p:nvPr/>
        </p:nvSpPr>
        <p:spPr bwMode="auto">
          <a:xfrm>
            <a:off x="2960688" y="3714750"/>
            <a:ext cx="3314700" cy="25003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0" name="曲折矢印 19">
            <a:extLst>
              <a:ext uri="{FF2B5EF4-FFF2-40B4-BE49-F238E27FC236}">
                <a16:creationId xmlns:a16="http://schemas.microsoft.com/office/drawing/2014/main" id="{060E5A2E-ADAC-4803-92E2-10F59FEE488E}"/>
              </a:ext>
            </a:extLst>
          </p:cNvPr>
          <p:cNvSpPr/>
          <p:nvPr/>
        </p:nvSpPr>
        <p:spPr>
          <a:xfrm flipV="1">
            <a:off x="1714500" y="4664075"/>
            <a:ext cx="1079500" cy="1050925"/>
          </a:xfrm>
          <a:prstGeom prst="ben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22" name="曲折矢印 21">
            <a:extLst>
              <a:ext uri="{FF2B5EF4-FFF2-40B4-BE49-F238E27FC236}">
                <a16:creationId xmlns:a16="http://schemas.microsoft.com/office/drawing/2014/main" id="{1FD2B6F1-56F5-4740-BF7E-1C459BD07DD6}"/>
              </a:ext>
            </a:extLst>
          </p:cNvPr>
          <p:cNvSpPr/>
          <p:nvPr/>
        </p:nvSpPr>
        <p:spPr>
          <a:xfrm flipH="1" flipV="1">
            <a:off x="6421438" y="4806950"/>
            <a:ext cx="1079500" cy="1050925"/>
          </a:xfrm>
          <a:prstGeom prst="ben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5" name="下矢印 14">
            <a:extLst>
              <a:ext uri="{FF2B5EF4-FFF2-40B4-BE49-F238E27FC236}">
                <a16:creationId xmlns:a16="http://schemas.microsoft.com/office/drawing/2014/main" id="{9072516A-D5F8-465C-BBC6-9FB45FD6BE90}"/>
              </a:ext>
            </a:extLst>
          </p:cNvPr>
          <p:cNvSpPr/>
          <p:nvPr/>
        </p:nvSpPr>
        <p:spPr>
          <a:xfrm>
            <a:off x="5357813" y="2428875"/>
            <a:ext cx="500062" cy="785813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" name="下矢印 18">
            <a:extLst>
              <a:ext uri="{FF2B5EF4-FFF2-40B4-BE49-F238E27FC236}">
                <a16:creationId xmlns:a16="http://schemas.microsoft.com/office/drawing/2014/main" id="{838BAD53-902C-4BC9-9F3A-470D97C90D77}"/>
              </a:ext>
            </a:extLst>
          </p:cNvPr>
          <p:cNvSpPr/>
          <p:nvPr/>
        </p:nvSpPr>
        <p:spPr>
          <a:xfrm>
            <a:off x="3286125" y="2428875"/>
            <a:ext cx="500063" cy="785813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C2C68E0A-BE78-4B16-A400-A516A350125F}"/>
              </a:ext>
            </a:extLst>
          </p:cNvPr>
          <p:cNvSpPr/>
          <p:nvPr/>
        </p:nvSpPr>
        <p:spPr bwMode="auto">
          <a:xfrm>
            <a:off x="1428750" y="652463"/>
            <a:ext cx="2519363" cy="419100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ja-JP" altLang="en-US" sz="2000" b="1" dirty="0">
                <a:solidFill>
                  <a:schemeClr val="bg1"/>
                </a:solidFill>
              </a:rPr>
              <a:t>新規参入の脅威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A4B6D2DE-AE5D-46B3-846C-A439D62766AA}"/>
              </a:ext>
            </a:extLst>
          </p:cNvPr>
          <p:cNvSpPr/>
          <p:nvPr/>
        </p:nvSpPr>
        <p:spPr bwMode="auto">
          <a:xfrm>
            <a:off x="5257800" y="652463"/>
            <a:ext cx="2520950" cy="419100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ja-JP" altLang="en-US" sz="2000" b="1" dirty="0">
                <a:solidFill>
                  <a:schemeClr val="bg1"/>
                </a:solidFill>
              </a:rPr>
              <a:t>代替品の脅威</a:t>
            </a:r>
            <a:endParaRPr lang="en-US" altLang="ja-JP" sz="2000" b="1" dirty="0">
              <a:solidFill>
                <a:schemeClr val="bg1"/>
              </a:solidFill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98D75AA5-A2A9-4EEE-B996-CD56E3D7E5F8}"/>
              </a:ext>
            </a:extLst>
          </p:cNvPr>
          <p:cNvSpPr/>
          <p:nvPr/>
        </p:nvSpPr>
        <p:spPr bwMode="auto">
          <a:xfrm>
            <a:off x="214313" y="2867025"/>
            <a:ext cx="2519362" cy="419100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ja-JP" altLang="en-US" sz="2000" b="1" dirty="0">
                <a:solidFill>
                  <a:schemeClr val="bg1"/>
                </a:solidFill>
              </a:rPr>
              <a:t>売り手の交渉力</a:t>
            </a:r>
            <a:endParaRPr lang="en-US" altLang="ja-JP" sz="2000" b="1" dirty="0">
              <a:solidFill>
                <a:schemeClr val="bg1"/>
              </a:solidFill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CC35F1DB-8A0B-4012-841C-F60359A628C9}"/>
              </a:ext>
            </a:extLst>
          </p:cNvPr>
          <p:cNvSpPr/>
          <p:nvPr/>
        </p:nvSpPr>
        <p:spPr bwMode="auto">
          <a:xfrm>
            <a:off x="6500813" y="2867025"/>
            <a:ext cx="2519362" cy="419100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ja-JP" altLang="en-US" sz="2000" b="1" dirty="0">
                <a:solidFill>
                  <a:schemeClr val="bg1"/>
                </a:solidFill>
              </a:rPr>
              <a:t>買い手の交渉力</a:t>
            </a:r>
            <a:endParaRPr lang="en-US" altLang="ja-JP" sz="2000" b="1" dirty="0">
              <a:solidFill>
                <a:schemeClr val="bg1"/>
              </a:solidFill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9098978B-3B37-4B2F-9953-7875C6C71927}"/>
              </a:ext>
            </a:extLst>
          </p:cNvPr>
          <p:cNvSpPr/>
          <p:nvPr/>
        </p:nvSpPr>
        <p:spPr bwMode="auto">
          <a:xfrm>
            <a:off x="2962275" y="3297238"/>
            <a:ext cx="3313113" cy="419100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ja-JP" altLang="en-US" sz="2000" b="1" dirty="0">
                <a:solidFill>
                  <a:schemeClr val="bg1"/>
                </a:solidFill>
              </a:rPr>
              <a:t>競合企業との敵対関係</a:t>
            </a:r>
            <a:endParaRPr lang="en-US" altLang="ja-JP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0C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42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ファイブフォース分析（5つの競争要因）のテンプレートです。企画書・提案書などにご活用下さい。</dc:description>
  <cp:revision>12</cp:revision>
  <dcterms:created xsi:type="dcterms:W3CDTF">2009-02-20T09:16:29Z</dcterms:created>
  <dcterms:modified xsi:type="dcterms:W3CDTF">2021-08-08T00:13:54Z</dcterms:modified>
</cp:coreProperties>
</file>