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0A26A2F-85F5-4C2C-BD0E-5F4386F7C8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AAC6043-9F7C-4F09-A9A4-0B34118384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6D31F64-43DC-4F54-BD3A-F343F7703C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C694FF3-90FB-4066-8B0E-96B0A5DF2A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F9DDEF5-0A17-4430-9E60-A0039A009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64EB6A2-3052-4059-93CD-3C27D7B3A4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B0B32F6-1BBD-4057-923D-0A04523F8D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9B6B8BC-EEC2-4C5C-9A9E-FDA77944E49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FA28AC7-FCEC-44E4-BFF8-3E927629F0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4268EFD-5596-49A5-9097-777AB5CDAE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56DDA48-B812-4C88-988C-1D1B0B044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58889CC-8226-4025-B798-9DD823026F8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ED4296-E171-4A2E-8983-DA7AF13BF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7EBDE-A92E-4ED2-8290-EFAC8AFD76C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7F1151-44E6-440C-B124-BEE5B9850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F8FF61-3849-4F17-B423-A24C11FDE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9D3DC-D08E-4103-B80E-D812C7FB4D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724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636386-381B-459C-94CE-179BF828D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3B2A7-1B33-4B2D-91FB-F5707640DF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DC9A1E-608D-42EE-ADBC-32DAD320C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8F0D9C-B112-4720-B8FF-34C7E09B2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E580E-6774-4971-A234-22E751E2F9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103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348E75-11D7-44D5-B395-D30099960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9DE50-1A8A-44D2-A415-987F213F7B5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62733EA-9901-4628-B914-9BD1EF7EF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89EC04F-7324-41D6-AEBA-676A8BA9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8BFD5-6874-4EFF-A84C-071F863430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870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C9CCDD-9C0D-4A93-9305-7AC08C3F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77379-01CA-4475-A7E6-2CCEA62C13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468056-EC7D-4380-B9CB-DF0DBA86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D904B7-833B-4268-A0B5-50F420EA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A5D18-9728-4A7C-ABB0-EFC2601FDE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63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F02659-BC3C-4985-B28C-95EE802D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1BF9-7095-4764-88D9-8A92326190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1D5731-54D9-4755-BF88-4247E9095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152924-710B-4698-8C37-A13EE1BD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63232-D5FB-4000-A91A-BBA6AE3037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672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9B4C416-7D6B-4F03-B44F-7A74A7F4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C7576-552F-4489-BF16-BAC2B0B50D3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C88C9EE-B7C7-4F55-9C36-E9F943AE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928E04-0B37-4C98-96C6-0CC41809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B58D6-01F1-4A20-8CD2-268084EFAC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952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EEB7FE5-7601-4818-BBE1-8B13912F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F5C8D-7C97-4279-9975-714563711F2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9DC10DE-8A49-4377-A640-B692B63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BACDD70-063E-45E5-94C0-F59902BE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DF389-716D-416B-84CB-F817F333BB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2424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7FCEA73-FDE9-4C9F-8569-A211C66FD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33DC0-40AB-480F-ADC2-8AD390602B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5348C18-F38A-4925-B79E-6A4F6240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04DA424-412A-41DE-AEC1-CEB9A63F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32C24-9243-4606-879C-C323ACABE5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289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814DD1C-A1E5-4C11-9916-FAAD5E09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5CC54-8F40-4F2A-830C-2200658416A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20674BB-9B4E-4F49-9511-E0F776335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896C68C-DF00-4678-9CC1-DD1ADAA7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A46C4-E611-4921-9708-8319B1C52B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803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3DCD19-18F6-464A-9362-CA46EFDBD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A389A-15DB-4662-BD2C-33556878216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227CC9B-9713-4D73-A664-0BF837172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05B98D6-1007-4F01-9F7D-9E654865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D2572-F947-4FB4-BA0D-82B043854E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759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66FF8CA-DC97-433F-9764-1F993ACD1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6F5B2-86F1-4C0C-86A6-FFE35BFFCE1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212E64E-360C-4B1C-8FFC-ED91C60C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5351D1-3D1F-406F-9BCF-B324D68F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F4227-40C3-4359-A520-61EF161002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501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B7DB984-9CF3-4CAB-A559-E11D20971CA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7D72224-79DA-4BB3-AF1C-D77891B27B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4CDF37-9400-49C4-B0B9-74B6A394D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E3FE58-D644-4697-83A9-303416A511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43842B-0ECB-4CC8-B2C8-202577931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61D6A1-F9C3-4EAF-B5A7-4A6A7D831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FBB41AB-A8CD-439C-9416-88EC4CE1195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C0CC3BB-E4E8-4A46-AE6F-F47B594659C5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1BA1052-9487-46B3-B1A9-862BC655A72D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9428FFE-AE3A-403B-A390-71F39E6275A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BCD378B-20C5-406B-8099-AF0D807FC9B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068DA73C-D33D-4E6D-BD96-B95E8CDEB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2995B57-7A6B-4C9A-9700-7F39999B7EB6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4639B71-0FF5-4562-B432-F64A6A774A1D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7ECF0B7-E713-4C73-B817-37C107E608B3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060E5A2E-ADAC-4803-92E2-10F59FEE488E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1FD2B6F1-56F5-4740-BF7E-1C459BD07DD6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9072516A-D5F8-465C-BBC6-9FB45FD6BE90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838BAD53-902C-4BC9-9F3A-470D97C90D77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2C68E0A-BE78-4B16-A400-A516A350125F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4B6D2DE-AE5D-46B3-846C-A439D62766AA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代替品の脅威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8D75AA5-A2A9-4EEE-B996-CD56E3D7E5F8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売り手の交渉力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C35F1DB-8A0B-4012-841C-F60359A628C9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買い手の交渉力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098978B-3B37-4B2F-9953-7875C6C71927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2021-08-08T00:13:54Z</dcterms:modified>
</cp:coreProperties>
</file>