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5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00FF"/>
    <a:srgbClr val="FFFF99"/>
    <a:srgbClr val="FFFFCC"/>
    <a:srgbClr val="FFCC99"/>
    <a:srgbClr val="6666FF"/>
    <a:srgbClr val="0066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709" autoAdjust="0"/>
  </p:normalViewPr>
  <p:slideViewPr>
    <p:cSldViewPr>
      <p:cViewPr varScale="1">
        <p:scale>
          <a:sx n="81" d="100"/>
          <a:sy n="81" d="100"/>
        </p:scale>
        <p:origin x="150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F749CA57-5B4E-49BA-B0A0-DAB434D4CB6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018DA093-E672-43CF-8080-48D5D1CE0EE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D324B93-E9AC-4533-98DE-5D225378BBD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110BBD83-A56F-40F7-A090-E1D6F1B2CE1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E2C09C05-557A-4EB3-B822-08C8E01F8C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F3B29887-2BFD-45BF-BA68-32C64F9FC53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D2B2466A-B1F7-4F84-A3C6-5E1E47F1BE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1316A0EA-EC2F-4392-9541-56FFB7CBF2E2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2007A4BB-975E-458C-8908-2D19FF82020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D9588E25-7513-431D-B872-00D18FE302F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112A1598-E99D-4837-9452-08B0B6A410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7943FAF-6547-461A-96FC-48C0DF5B120F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0C2BC4E-4E92-49C2-B835-21A06BE0D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8E1F1-7077-49DD-BE29-F7FB55F2A90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4B02D17-F6EC-408D-924C-537A21010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7A289A2-55A4-4E4C-878F-2749F525E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2A0B40-CA46-46E5-BE81-9A10EA3168B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98661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D5065C4-5B65-4524-A9B9-4F2BCB461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959D6-42C9-4473-8564-F788C8F2C55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4C186A0-C142-4FC8-BB8A-22529EA93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CA844D2-2F3F-4FEA-B23F-2E5C8C992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181F4D-94C5-45E8-9063-6F86B27DCBD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60734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EEA4A9E-9CDE-4206-AD8A-E175B6701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A4ED8-8556-44BD-834B-238932DFBEA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72114FB-3F11-4D2C-9A09-C2C2B3C4F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06FD7D4-375F-45AC-AC7A-BD9C11B6A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9F3627-05D4-41BB-9420-7B3D68F0515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51820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C1CB3EA-E997-4DD7-9A74-2FC6A83D5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F8D413-427D-4189-A304-26E2C602E44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ED5056C-1312-433C-B60B-9E75DDFB3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0800E63-E943-484E-A2AA-71CE53125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654F78-EE69-4FE3-AF6D-1F4E1A5CAEF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35741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FB5BBF7-77A5-48F2-AD74-A83AF4DB0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4544C-6BF7-4941-9838-8125BFCB2CC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6F998BF-C815-40B5-A7CB-96FC9BB21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66708D0-CA0F-42E4-A61C-C7391FA3A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1843F1-CFFB-4D74-AE37-7C2F00A9143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36435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00F7780-4299-4A52-8E6B-80D7E627B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5AE96-426A-4AB0-A6F5-9D5AE5A5A6C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9701787-0B38-4D47-9B0C-D6F599122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35267D9-F6FD-4C1F-AD75-36AF76027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B5DD76-BD77-4580-934F-A98F356C08D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97800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794D8B6A-A867-47B4-97F4-509498E94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737D0-CBDE-4250-9BA4-A4D8FF221E3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2801E849-A9FE-480D-8631-57E2A9A18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ED105268-9010-4F27-9952-FD180E665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5B329C-83F5-49F4-9568-1443077BE34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02222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019CED16-5AA1-42CE-B163-1126E2537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74926A-0AD8-46BD-B16E-704A8F1319A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C32B5C9C-39D6-48AA-B61D-B9483EFFF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756D4F71-C94B-4582-8779-E35161DBB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E5D958-CAC0-47D5-BF57-E197735EAD5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6566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E81D1869-D042-4457-9016-CF437FA99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10C17-1E85-4057-8D44-5D098AB599F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48D8E955-748D-4F60-A8D7-943B45DD6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17775173-C8B8-44B0-82A0-F9304A616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EA1BA9-6928-4CD8-9E9F-29C67CA5981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00778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C2D1011-BA12-4E7E-9BAE-A13624DB2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2CE59-98F2-457E-9D45-16972CA5568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7CA4C338-2529-4087-A598-71E8C485F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A7F1BCF-51DF-46B4-8BA8-526FC6FEE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2AEAD7-392E-4655-B851-F2680AA598B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53236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1EEB8A3-81F7-4E19-B82E-FE6B2706E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E9E22-C0A4-4A06-B63F-F421DC77BAF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BD93A924-5021-4728-A6DE-8EE8C2541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029933E-9689-48A4-8B75-1D01B1DFC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04CEB8-FC6D-4AD8-B548-3E04F9D8526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07725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C67133E5-437B-4BBB-9DE8-79C3FFAF7F2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35A94800-201D-4149-B111-9AFE2F671B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6ED7FE7-9C8E-4CEA-B58B-A83061DB7A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3C9616B-88A1-4125-8170-8B2A593378D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7F2A07B-F281-4F93-A893-DFA6C919C9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78E677F-2183-4A98-BCC7-5AD9D9C966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38C4448-4C22-49F7-9606-9D0855B3629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EE0F2FD5-AA41-458C-A32F-263EE57C1972}"/>
              </a:ext>
            </a:extLst>
          </p:cNvPr>
          <p:cNvSpPr/>
          <p:nvPr/>
        </p:nvSpPr>
        <p:spPr bwMode="auto">
          <a:xfrm>
            <a:off x="1428750" y="1071563"/>
            <a:ext cx="2519363" cy="16224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C5B01916-8F8A-4D3A-B8DD-B2711A006D93}"/>
              </a:ext>
            </a:extLst>
          </p:cNvPr>
          <p:cNvSpPr/>
          <p:nvPr/>
        </p:nvSpPr>
        <p:spPr bwMode="auto">
          <a:xfrm>
            <a:off x="5257800" y="1071563"/>
            <a:ext cx="2520950" cy="16224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9BDB3503-1B45-4566-B940-2902D232E6F5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2EEEBB05-B853-4BEF-9695-BC223013E6AF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4" name="テキスト ボックス 225">
            <a:extLst>
              <a:ext uri="{FF2B5EF4-FFF2-40B4-BE49-F238E27FC236}">
                <a16:creationId xmlns:a16="http://schemas.microsoft.com/office/drawing/2014/main" id="{DCCA2268-B864-4DEB-A771-BAD623CBDA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3011487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ファイブフォース分析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275A051D-D74F-48BB-AAB9-0128D4E57508}"/>
              </a:ext>
            </a:extLst>
          </p:cNvPr>
          <p:cNvSpPr/>
          <p:nvPr/>
        </p:nvSpPr>
        <p:spPr bwMode="auto">
          <a:xfrm>
            <a:off x="214313" y="3286125"/>
            <a:ext cx="2519362" cy="16224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80F90451-FC6C-4479-B537-E7B29851DF14}"/>
              </a:ext>
            </a:extLst>
          </p:cNvPr>
          <p:cNvSpPr/>
          <p:nvPr/>
        </p:nvSpPr>
        <p:spPr bwMode="auto">
          <a:xfrm>
            <a:off x="6500813" y="3286125"/>
            <a:ext cx="2519362" cy="16224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31C0BC27-C73E-43A6-AD09-D3CA1CC1E691}"/>
              </a:ext>
            </a:extLst>
          </p:cNvPr>
          <p:cNvSpPr/>
          <p:nvPr/>
        </p:nvSpPr>
        <p:spPr bwMode="auto">
          <a:xfrm>
            <a:off x="2960688" y="3714750"/>
            <a:ext cx="3314700" cy="25003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0" name="曲折矢印 19">
            <a:extLst>
              <a:ext uri="{FF2B5EF4-FFF2-40B4-BE49-F238E27FC236}">
                <a16:creationId xmlns:a16="http://schemas.microsoft.com/office/drawing/2014/main" id="{B15D8459-3864-404D-AFE8-8630E0D89111}"/>
              </a:ext>
            </a:extLst>
          </p:cNvPr>
          <p:cNvSpPr/>
          <p:nvPr/>
        </p:nvSpPr>
        <p:spPr>
          <a:xfrm flipV="1">
            <a:off x="1714500" y="4664075"/>
            <a:ext cx="1079500" cy="1050925"/>
          </a:xfrm>
          <a:prstGeom prst="bentArrow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2" name="曲折矢印 21">
            <a:extLst>
              <a:ext uri="{FF2B5EF4-FFF2-40B4-BE49-F238E27FC236}">
                <a16:creationId xmlns:a16="http://schemas.microsoft.com/office/drawing/2014/main" id="{E11CFFCF-8792-41C6-A6B5-92111C11F008}"/>
              </a:ext>
            </a:extLst>
          </p:cNvPr>
          <p:cNvSpPr/>
          <p:nvPr/>
        </p:nvSpPr>
        <p:spPr>
          <a:xfrm flipH="1" flipV="1">
            <a:off x="6421438" y="4806950"/>
            <a:ext cx="1079500" cy="1050925"/>
          </a:xfrm>
          <a:prstGeom prst="bentArrow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5" name="下矢印 14">
            <a:extLst>
              <a:ext uri="{FF2B5EF4-FFF2-40B4-BE49-F238E27FC236}">
                <a16:creationId xmlns:a16="http://schemas.microsoft.com/office/drawing/2014/main" id="{2E0F774C-D633-4DEB-9202-5690A1E13005}"/>
              </a:ext>
            </a:extLst>
          </p:cNvPr>
          <p:cNvSpPr/>
          <p:nvPr/>
        </p:nvSpPr>
        <p:spPr>
          <a:xfrm>
            <a:off x="5357813" y="2428875"/>
            <a:ext cx="500062" cy="785813"/>
          </a:xfrm>
          <a:prstGeom prst="downArrow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9" name="下矢印 18">
            <a:extLst>
              <a:ext uri="{FF2B5EF4-FFF2-40B4-BE49-F238E27FC236}">
                <a16:creationId xmlns:a16="http://schemas.microsoft.com/office/drawing/2014/main" id="{5DCC3924-61AD-4325-9408-5CBE3BB77CBE}"/>
              </a:ext>
            </a:extLst>
          </p:cNvPr>
          <p:cNvSpPr/>
          <p:nvPr/>
        </p:nvSpPr>
        <p:spPr>
          <a:xfrm>
            <a:off x="3286125" y="2428875"/>
            <a:ext cx="500063" cy="785813"/>
          </a:xfrm>
          <a:prstGeom prst="downArrow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7CDA13E1-B3A6-4365-8F58-56F8460D9E86}"/>
              </a:ext>
            </a:extLst>
          </p:cNvPr>
          <p:cNvSpPr/>
          <p:nvPr/>
        </p:nvSpPr>
        <p:spPr bwMode="auto">
          <a:xfrm>
            <a:off x="1428750" y="652463"/>
            <a:ext cx="2519363" cy="4191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新規参入の脅威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89D7F11E-3620-430A-B2AE-172853B12123}"/>
              </a:ext>
            </a:extLst>
          </p:cNvPr>
          <p:cNvSpPr/>
          <p:nvPr/>
        </p:nvSpPr>
        <p:spPr bwMode="auto">
          <a:xfrm>
            <a:off x="5257800" y="652463"/>
            <a:ext cx="2520950" cy="4191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代替品の脅威</a:t>
            </a:r>
            <a:endParaRPr lang="en-US" altLang="ja-JP" sz="2000" dirty="0">
              <a:solidFill>
                <a:schemeClr val="bg1"/>
              </a:solidFill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381E932A-F85D-4B2A-806E-50AD12D62478}"/>
              </a:ext>
            </a:extLst>
          </p:cNvPr>
          <p:cNvSpPr/>
          <p:nvPr/>
        </p:nvSpPr>
        <p:spPr bwMode="auto">
          <a:xfrm>
            <a:off x="214313" y="2867025"/>
            <a:ext cx="2519362" cy="4191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売り手の交渉力</a:t>
            </a:r>
            <a:endParaRPr lang="en-US" altLang="ja-JP" sz="2000" dirty="0">
              <a:solidFill>
                <a:schemeClr val="bg1"/>
              </a:solidFill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5EE0D5F0-70D0-4FE9-856E-44267D2D682D}"/>
              </a:ext>
            </a:extLst>
          </p:cNvPr>
          <p:cNvSpPr/>
          <p:nvPr/>
        </p:nvSpPr>
        <p:spPr bwMode="auto">
          <a:xfrm>
            <a:off x="6500813" y="2867025"/>
            <a:ext cx="2519362" cy="4191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買い手の交渉力</a:t>
            </a:r>
            <a:endParaRPr lang="en-US" altLang="ja-JP" sz="2000" dirty="0">
              <a:solidFill>
                <a:schemeClr val="bg1"/>
              </a:solidFill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FE9CEC2E-0D16-4D27-B592-ADD4B8196957}"/>
              </a:ext>
            </a:extLst>
          </p:cNvPr>
          <p:cNvSpPr/>
          <p:nvPr/>
        </p:nvSpPr>
        <p:spPr bwMode="auto">
          <a:xfrm>
            <a:off x="2962275" y="3297238"/>
            <a:ext cx="3313113" cy="4191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競合企業との敵対関係</a:t>
            </a:r>
            <a:endParaRPr lang="en-US" altLang="ja-JP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70C0"/>
        </a:solidFill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42</Words>
  <Application>Microsoft Office PowerPoint</Application>
  <PresentationFormat>画面に合わせる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ファイブフォース分析（5つの競争要因）のテンプレートです。企画書・提案書などにご活用下さい。</dc:description>
  <cp:revision>12</cp:revision>
  <dcterms:created xsi:type="dcterms:W3CDTF">2009-02-20T09:16:29Z</dcterms:created>
  <dcterms:modified xsi:type="dcterms:W3CDTF">2021-08-08T00:13:10Z</dcterms:modified>
</cp:coreProperties>
</file>