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52904CA-0E17-4073-ABBE-45F6F2D622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9A8E554-14C4-4101-9CD4-7EB472C8C4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F67CAFB-2A60-4C84-9C2E-D26586FC72F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47E5158-80AB-4415-95DC-24F3DF8CDF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2308D26-4609-490E-BAAA-1C47FBD7F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8AF6173-F853-48BE-B9C9-A3EBD9F73D1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87B12E2-2487-49F9-8667-8763E2C0E3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5A0C381-2B98-43F4-928B-A522690A8D4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58C002D-B090-47A4-8AE6-5D74E09E81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D183D99-8237-4B7F-9AE6-6C396A6ADC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E0D1F24-0A77-481A-B9EA-D95D5C5529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92FA06B-B112-4DE5-AED5-AC77429B33F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3098CAA-BE87-4F19-97CD-2A7E135BE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CD3E9-F49A-48D6-B6E8-FD2BDAAC17B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76AE774-166D-45B8-99EE-202950462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3A8BFA-6B8E-46BB-BCC0-FF6FC3328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8D067-62A4-46A1-8CD4-C5251C1710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5489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2CA6F9E-7663-43A5-A842-014C1CE17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8C837-35E5-441A-A6AE-C5EBD7D11AB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AA3D762-7F99-4A56-B6E9-A4FD8D15E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18A618-3A26-43E3-8767-13DBB68F9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1BC68-B849-44FA-8229-6B13EED0C7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116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BBF1F55-48B8-48BE-AA1C-FDFC280DA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666EA-8938-4458-AF64-1662E801A72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DBC8BEF-A71E-4D44-8D00-6E06BF01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DFBD1D6-479D-45AA-AB04-60F8CF990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8B9FD0-52D7-4AE0-B6B6-19486A562B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0678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2EB09A0-CFE5-48CB-8C7A-88125EEED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7157C-097A-46D8-96FA-BDC15CDF660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45DC63-EAA0-4479-AD01-244410892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00D190A-688C-4943-AE8D-A2713C5A8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4E3C0-F275-4122-A760-9A7CD70009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536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43AAD12-9CC8-43B2-B84F-3D15426CC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C8C0E-0C94-4B6F-93F7-D5DFCAE4DB8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BA7DBC9-E5A9-460A-BB82-AFD1F2AC2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A2D64D4-D811-4417-A305-A6192FAA5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F47A5B-3859-4365-A6D0-3B8B5033CE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1558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7E44143-681F-491D-8C32-C4832C74E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DE06C-18D2-4625-9756-E6319553E49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54EABF6-D3DE-40DE-BF0B-F6B347A22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D59A635-3C89-4EDD-9DE7-2F82DC05F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88EA3-F7ED-4B11-AECA-E9CB1550F3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9451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45A3414-8F95-4854-9149-68ADF6DF7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A63D3-7D5F-4A54-8080-CB268FC632A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ECCF298-6A06-4D4E-83E3-39F8B5E1B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81AA2A00-DFF8-4CAB-BADD-47CFC225E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160570-8C81-44C9-9EA6-FD94BB2DE5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627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53793FC-6703-44E7-AAD9-6D6214F3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088E2-57FB-4C8D-B4B7-464B1F1EB04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4427C5D-00AA-4456-9553-475AD1653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1E0D421-60B3-4897-B3F5-7B3829AF9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BFF7A-3364-40BC-A0C2-C8046C73C6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4672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CD8038B-864A-4814-9688-2E109375F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60F5B-3B9A-4349-8D45-FEFCD072B0C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B173FE8-D516-48F5-BF05-031C93E8F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0E82998-EF36-40DF-820A-900EED3B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B8D0C-B226-40EC-A39F-EF324EC1CF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8010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10E629D-D8FA-434B-8800-1FF369269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02A13-6434-46F6-BD4C-1A5BF4D3520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E9E09FF-928F-4643-85C2-F33DB3E21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6E5CA4C-E7E4-497F-841A-FB01705F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7C71D-B526-46DA-AB85-ACB8C99B3C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058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E547A82-916E-4FE3-9787-2D8C11F43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2A9B2-D6C3-4FD4-BDE9-1FFD92DA749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4A5B89B-E9EF-4F47-BED2-4AD8D4587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31B3A08-0A57-4B7D-8D6B-71A4022D4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255E4-6F04-4289-BC47-64927AE0FD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070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B68E966-E40F-40C0-8E4E-6B3E3272752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7E494F7-83AC-46C3-A4D5-2F9D548BCB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FD4D113-F063-4848-AC7F-B24DA2D500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80DFAE3-868B-4553-95B4-50F75768B67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F09556-073D-4EFB-AD84-3729E90D80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88480FE-A3AB-4E5A-83B4-41045106E0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F3D2798-81D6-4B25-B039-BC92200F4CF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12DC99E-E80A-43A1-9103-94321F76C716}"/>
              </a:ext>
            </a:extLst>
          </p:cNvPr>
          <p:cNvSpPr/>
          <p:nvPr/>
        </p:nvSpPr>
        <p:spPr bwMode="auto">
          <a:xfrm>
            <a:off x="1428750" y="1071563"/>
            <a:ext cx="2519363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343B5E3-4AFD-4F40-B640-422A2B8E6013}"/>
              </a:ext>
            </a:extLst>
          </p:cNvPr>
          <p:cNvSpPr/>
          <p:nvPr/>
        </p:nvSpPr>
        <p:spPr bwMode="auto">
          <a:xfrm>
            <a:off x="5257800" y="1071563"/>
            <a:ext cx="2520950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2A7653A-884D-44DE-808C-A97BB0439C08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B473CF3-6ABF-40BA-A07A-312A1D9C5408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4" name="テキスト ボックス 225">
            <a:extLst>
              <a:ext uri="{FF2B5EF4-FFF2-40B4-BE49-F238E27FC236}">
                <a16:creationId xmlns:a16="http://schemas.microsoft.com/office/drawing/2014/main" id="{4FD8C116-6982-4390-9989-D0E774B43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01148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ファイブフォース分析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AD38C1E-5219-4E9A-B5D4-06102BDCE822}"/>
              </a:ext>
            </a:extLst>
          </p:cNvPr>
          <p:cNvSpPr/>
          <p:nvPr/>
        </p:nvSpPr>
        <p:spPr bwMode="auto">
          <a:xfrm>
            <a:off x="214313" y="3286125"/>
            <a:ext cx="2519362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8B5C445-9944-481C-8079-BB5A150DFC1B}"/>
              </a:ext>
            </a:extLst>
          </p:cNvPr>
          <p:cNvSpPr/>
          <p:nvPr/>
        </p:nvSpPr>
        <p:spPr bwMode="auto">
          <a:xfrm>
            <a:off x="6500813" y="3286125"/>
            <a:ext cx="2519362" cy="16224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85863F3-6D2C-412E-B4A3-919A489C3559}"/>
              </a:ext>
            </a:extLst>
          </p:cNvPr>
          <p:cNvSpPr/>
          <p:nvPr/>
        </p:nvSpPr>
        <p:spPr bwMode="auto">
          <a:xfrm>
            <a:off x="2960688" y="3714750"/>
            <a:ext cx="3314700" cy="25003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" name="曲折矢印 19">
            <a:extLst>
              <a:ext uri="{FF2B5EF4-FFF2-40B4-BE49-F238E27FC236}">
                <a16:creationId xmlns:a16="http://schemas.microsoft.com/office/drawing/2014/main" id="{A9DBB429-17CB-436C-A1CD-21162BA05BDE}"/>
              </a:ext>
            </a:extLst>
          </p:cNvPr>
          <p:cNvSpPr/>
          <p:nvPr/>
        </p:nvSpPr>
        <p:spPr>
          <a:xfrm flipV="1">
            <a:off x="1714500" y="4664075"/>
            <a:ext cx="1079500" cy="1050925"/>
          </a:xfrm>
          <a:prstGeom prst="bentArrow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2" name="曲折矢印 21">
            <a:extLst>
              <a:ext uri="{FF2B5EF4-FFF2-40B4-BE49-F238E27FC236}">
                <a16:creationId xmlns:a16="http://schemas.microsoft.com/office/drawing/2014/main" id="{5AD4AD61-45E6-4BDD-84CF-31D41F36E336}"/>
              </a:ext>
            </a:extLst>
          </p:cNvPr>
          <p:cNvSpPr/>
          <p:nvPr/>
        </p:nvSpPr>
        <p:spPr>
          <a:xfrm flipH="1" flipV="1">
            <a:off x="6421438" y="4806950"/>
            <a:ext cx="1079500" cy="1050925"/>
          </a:xfrm>
          <a:prstGeom prst="bentArrow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0C14344C-7982-4B3A-9E2A-162BD83E079D}"/>
              </a:ext>
            </a:extLst>
          </p:cNvPr>
          <p:cNvSpPr/>
          <p:nvPr/>
        </p:nvSpPr>
        <p:spPr>
          <a:xfrm>
            <a:off x="5357813" y="2428875"/>
            <a:ext cx="500062" cy="785813"/>
          </a:xfrm>
          <a:prstGeom prst="downArrow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下矢印 18">
            <a:extLst>
              <a:ext uri="{FF2B5EF4-FFF2-40B4-BE49-F238E27FC236}">
                <a16:creationId xmlns:a16="http://schemas.microsoft.com/office/drawing/2014/main" id="{65BFD80D-69E9-4032-A37D-73EAE00E8BC9}"/>
              </a:ext>
            </a:extLst>
          </p:cNvPr>
          <p:cNvSpPr/>
          <p:nvPr/>
        </p:nvSpPr>
        <p:spPr>
          <a:xfrm>
            <a:off x="3286125" y="2428875"/>
            <a:ext cx="500063" cy="785813"/>
          </a:xfrm>
          <a:prstGeom prst="downArrow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4CFDEB7-663F-4D2B-A27B-7A593DB61F51}"/>
              </a:ext>
            </a:extLst>
          </p:cNvPr>
          <p:cNvSpPr/>
          <p:nvPr/>
        </p:nvSpPr>
        <p:spPr bwMode="auto">
          <a:xfrm>
            <a:off x="1428750" y="652463"/>
            <a:ext cx="2519363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新規参入の脅威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6810469-B331-41F6-93F9-DADE3E667FC9}"/>
              </a:ext>
            </a:extLst>
          </p:cNvPr>
          <p:cNvSpPr/>
          <p:nvPr/>
        </p:nvSpPr>
        <p:spPr bwMode="auto">
          <a:xfrm>
            <a:off x="5257800" y="652463"/>
            <a:ext cx="2520950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代替品の脅威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FA3F314-3DAB-40B1-B599-5DF87AE3B1BF}"/>
              </a:ext>
            </a:extLst>
          </p:cNvPr>
          <p:cNvSpPr/>
          <p:nvPr/>
        </p:nvSpPr>
        <p:spPr bwMode="auto">
          <a:xfrm>
            <a:off x="2143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売り手の交渉力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95630CA-F63A-46D9-A5CA-901755777C8C}"/>
              </a:ext>
            </a:extLst>
          </p:cNvPr>
          <p:cNvSpPr/>
          <p:nvPr/>
        </p:nvSpPr>
        <p:spPr bwMode="auto">
          <a:xfrm>
            <a:off x="6500813" y="2867025"/>
            <a:ext cx="2519362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買い手の交渉力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B4C4C42-B6B5-40EC-B396-CF23BD593A65}"/>
              </a:ext>
            </a:extLst>
          </p:cNvPr>
          <p:cNvSpPr/>
          <p:nvPr/>
        </p:nvSpPr>
        <p:spPr bwMode="auto">
          <a:xfrm>
            <a:off x="2962275" y="3297238"/>
            <a:ext cx="3313113" cy="419100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ja-JP" altLang="en-US" sz="2000" dirty="0">
                <a:solidFill>
                  <a:schemeClr val="bg1"/>
                </a:solidFill>
              </a:rPr>
              <a:t>競合企業との敵対関係</a:t>
            </a:r>
            <a:endParaRPr lang="en-US" altLang="ja-JP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ファイブフォース分析（5つの競争要因）のテンプレートです。企画書・提案書などにご活用下さい。</dc:description>
  <cp:revision>12</cp:revision>
  <dcterms:created xsi:type="dcterms:W3CDTF">2009-02-20T09:16:29Z</dcterms:created>
  <dcterms:modified xsi:type="dcterms:W3CDTF">2021-08-08T00:12:26Z</dcterms:modified>
</cp:coreProperties>
</file>