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2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00FF"/>
    <a:srgbClr val="FFFF99"/>
    <a:srgbClr val="FFFFCC"/>
    <a:srgbClr val="FFCC99"/>
    <a:srgbClr val="6666FF"/>
    <a:srgbClr val="0066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AF74B786-71E3-40EC-B184-DF6A55BA291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EBC8A97-A2DE-4165-AE60-C20D8EC3178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0F7DF9B-1710-4AE4-A3A4-F6790D6CB46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B514EDAD-A4FF-4CE4-875F-A4402245B89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6D76496C-79A3-469C-9667-3D29B088C8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6447182-C812-4FE1-AC28-6067FBE40C9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A2CF299A-602F-457C-B952-AAC955CD9F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DAB8C53D-84C1-4CD2-80BC-D4B0F82B2C3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6F0E0CA3-85FD-48D9-A0A0-6A89A7C5D1B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9AF65D4C-3A5B-441D-8D09-F887F537CF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4F790A58-C204-480B-874C-1F427CEF8B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73230B2-2C12-4156-9888-18FE4252BC09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2EFE6F4-925E-4E53-B0EF-4A3A6C7EC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0EB4D-7343-44D2-8B7E-A2623291A8D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7B3E90D-03C1-4297-AD14-06007D5B4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25BF792-73A6-4876-A2F8-91A0B64E0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E3CED2-7EE9-4F8D-8AB1-7E10CC58903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89807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8065918-0463-49E5-86C3-EFB4BA969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40CB8-8489-4B50-A7D2-901E4D5CFAA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FDC6423-404C-49AB-936A-9D741F049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227F8A1-AE94-4BB9-8CEF-844DBA510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336BF9-7B8F-4D88-9959-440DBEB2BE3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64876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1B5410D-12EB-4168-9E71-C90295EE8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F57BF-B352-427C-9AA8-053F4CB52E5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803F541-6B48-4DA9-8FB8-9531C9213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1605BAA-6E4D-4C06-A312-AF04C9872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B6A83D-648B-4B68-AA70-0CC72C8788E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44171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9D4017C-B7CC-487F-97D7-A523B3C1C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4132A-37DD-4881-A9CA-5742A793F1F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245229D-7EEC-4501-8E6A-413673B01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1B79F75-36B7-4CD6-B904-5A88D7616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57603F-EF96-4A6D-8A07-90B309E9D76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18590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43CAB05-9394-46E2-8E07-BCE874E60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60677-30F1-48FE-BC5C-C30F306B3A2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75701B0-C270-4E1B-A0E4-D1BE4534E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A19B439-2164-4A89-83C7-132D300EE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01E8CF-6F38-4A21-A5EF-F7DE163481F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26103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94668DE-C7A3-47BC-9BF8-4964BECB7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EF2BE-F82C-41D9-952D-321DF35C5D4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DEC6273-C3DC-4EEC-AA14-44E7C79B6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113B7FC-3CFC-4CD4-9AEE-13BA329E1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41AE30-C7E1-4B62-89CC-951135E1A00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73489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FB7971A0-E350-4D47-BAA6-E3E1ED406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3E505-6A2C-45AF-B691-821CDA54BBC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F6CB2045-1EEF-477F-B179-129F28EF1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7EA9E5C2-5159-4596-B110-246A0BDDF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268F9C-06EB-45CE-A28D-8B816E5CD5A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68236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0315817A-F308-483F-B42C-D135BFCB0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A079E-159E-4D6B-BF85-770102330A8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DA59808E-222A-4B62-B54C-FAFB3E473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F0E3D3A6-20E7-4DAD-982A-BDFB3C29D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2EB7FF-01A3-4DE1-84E1-0E62099B18E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46683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20E8008C-3A9C-46A2-A9C5-D99074B63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59447-9800-4C60-A421-F889020C438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9454E536-99BC-435D-BAFF-A0C5F6131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4FB5691E-BC85-4715-A3AF-0135B459F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7C6F15-484B-4B67-8BD7-D32FB9B8D94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97427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18F3AF6-61FB-49B6-914C-C79649DDC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521A1-064B-420E-8CB1-AF5CF2329B9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32B96E6-6677-4A2D-AE09-B8F42F990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DE4B1E7-8702-41A9-97DB-2B85EA04D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7982C6-C7D5-4534-BBFC-2F941B4987E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01406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D56FA13-3236-4910-AA58-450D63F13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E9AFA-A3CE-4BD0-B4F5-5594D090582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215EEAC-DAE1-4116-82AF-099761B14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66D0DE8-CEB6-46BC-A307-A37B7ABE4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28E07E-6B5D-493E-A518-5B1D62B7F71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04231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4B35ECB4-1D8E-414C-851F-89B4D5FD079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A59A0D09-7475-4454-ABE9-FBB3DBFF38B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AD67670-CC3B-47D6-A733-5166A26D8B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BA7B867-D435-4738-8F2A-B47295C25BE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6140985-3809-4BEA-8B79-AD3A10F5BD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9D0DEB4-26C2-4018-8A86-9DDBB38D7C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B31AB59-9A9F-4FAD-9C8B-3E186C0FEA6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2FA2101F-D53C-475F-BFAE-BA477CC00533}"/>
              </a:ext>
            </a:extLst>
          </p:cNvPr>
          <p:cNvSpPr/>
          <p:nvPr/>
        </p:nvSpPr>
        <p:spPr bwMode="auto">
          <a:xfrm>
            <a:off x="1428750" y="1071563"/>
            <a:ext cx="2519363" cy="16224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D31E6F5-734B-4931-B3A0-DFF4454AB014}"/>
              </a:ext>
            </a:extLst>
          </p:cNvPr>
          <p:cNvSpPr/>
          <p:nvPr/>
        </p:nvSpPr>
        <p:spPr bwMode="auto">
          <a:xfrm>
            <a:off x="5257800" y="1071563"/>
            <a:ext cx="2520950" cy="16224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271EE123-002B-417D-B0A0-C4A81C5998F6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CB461787-6A1E-49AB-B432-D82B79D2F507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4" name="テキスト ボックス 225">
            <a:extLst>
              <a:ext uri="{FF2B5EF4-FFF2-40B4-BE49-F238E27FC236}">
                <a16:creationId xmlns:a16="http://schemas.microsoft.com/office/drawing/2014/main" id="{1977289C-2BC6-4628-81F6-FFC20B775C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011487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ファイブフォース分析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CC6FD6D8-39B1-4105-ABB8-D0B7F14FC494}"/>
              </a:ext>
            </a:extLst>
          </p:cNvPr>
          <p:cNvSpPr/>
          <p:nvPr/>
        </p:nvSpPr>
        <p:spPr bwMode="auto">
          <a:xfrm>
            <a:off x="214313" y="3286125"/>
            <a:ext cx="2519362" cy="16224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4A7D4D70-A5CA-463A-8B4D-2525A59B6672}"/>
              </a:ext>
            </a:extLst>
          </p:cNvPr>
          <p:cNvSpPr/>
          <p:nvPr/>
        </p:nvSpPr>
        <p:spPr bwMode="auto">
          <a:xfrm>
            <a:off x="6500813" y="3286125"/>
            <a:ext cx="2519362" cy="16224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6FB9E512-9E93-4E92-8F21-B0C3A5B51944}"/>
              </a:ext>
            </a:extLst>
          </p:cNvPr>
          <p:cNvSpPr/>
          <p:nvPr/>
        </p:nvSpPr>
        <p:spPr bwMode="auto">
          <a:xfrm>
            <a:off x="2960688" y="3714750"/>
            <a:ext cx="3314700" cy="25003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0" name="曲折矢印 19">
            <a:extLst>
              <a:ext uri="{FF2B5EF4-FFF2-40B4-BE49-F238E27FC236}">
                <a16:creationId xmlns:a16="http://schemas.microsoft.com/office/drawing/2014/main" id="{CEF778A8-7657-4CF1-AFE0-CE89E43A93F9}"/>
              </a:ext>
            </a:extLst>
          </p:cNvPr>
          <p:cNvSpPr/>
          <p:nvPr/>
        </p:nvSpPr>
        <p:spPr>
          <a:xfrm flipV="1">
            <a:off x="1714500" y="4664075"/>
            <a:ext cx="1079500" cy="1050925"/>
          </a:xfrm>
          <a:prstGeom prst="bentArrow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2" name="曲折矢印 21">
            <a:extLst>
              <a:ext uri="{FF2B5EF4-FFF2-40B4-BE49-F238E27FC236}">
                <a16:creationId xmlns:a16="http://schemas.microsoft.com/office/drawing/2014/main" id="{5BB2EE28-D810-4548-AFB0-C4359A9D03E8}"/>
              </a:ext>
            </a:extLst>
          </p:cNvPr>
          <p:cNvSpPr/>
          <p:nvPr/>
        </p:nvSpPr>
        <p:spPr>
          <a:xfrm flipH="1" flipV="1">
            <a:off x="6421438" y="4806950"/>
            <a:ext cx="1079500" cy="1050925"/>
          </a:xfrm>
          <a:prstGeom prst="bentArrow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5" name="下矢印 14">
            <a:extLst>
              <a:ext uri="{FF2B5EF4-FFF2-40B4-BE49-F238E27FC236}">
                <a16:creationId xmlns:a16="http://schemas.microsoft.com/office/drawing/2014/main" id="{BEA896BC-67FB-4AC8-8FDA-E508FA52B008}"/>
              </a:ext>
            </a:extLst>
          </p:cNvPr>
          <p:cNvSpPr/>
          <p:nvPr/>
        </p:nvSpPr>
        <p:spPr>
          <a:xfrm>
            <a:off x="5357813" y="2428875"/>
            <a:ext cx="500062" cy="785813"/>
          </a:xfrm>
          <a:prstGeom prst="downArrow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下矢印 18">
            <a:extLst>
              <a:ext uri="{FF2B5EF4-FFF2-40B4-BE49-F238E27FC236}">
                <a16:creationId xmlns:a16="http://schemas.microsoft.com/office/drawing/2014/main" id="{0D7470B5-CF2C-4786-9D41-10FEC661C3C7}"/>
              </a:ext>
            </a:extLst>
          </p:cNvPr>
          <p:cNvSpPr/>
          <p:nvPr/>
        </p:nvSpPr>
        <p:spPr>
          <a:xfrm>
            <a:off x="3286125" y="2428875"/>
            <a:ext cx="500063" cy="785813"/>
          </a:xfrm>
          <a:prstGeom prst="downArrow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348D11B9-2B9A-4C25-86D8-8D9C010DC53C}"/>
              </a:ext>
            </a:extLst>
          </p:cNvPr>
          <p:cNvSpPr/>
          <p:nvPr/>
        </p:nvSpPr>
        <p:spPr bwMode="auto">
          <a:xfrm>
            <a:off x="1428750" y="652463"/>
            <a:ext cx="2519363" cy="4191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新規参入の脅威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1633A516-EDAD-47F5-BB80-4EC329E3B56D}"/>
              </a:ext>
            </a:extLst>
          </p:cNvPr>
          <p:cNvSpPr/>
          <p:nvPr/>
        </p:nvSpPr>
        <p:spPr bwMode="auto">
          <a:xfrm>
            <a:off x="5257800" y="652463"/>
            <a:ext cx="2520950" cy="4191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代替品の脅威</a:t>
            </a:r>
            <a:endParaRPr lang="en-US" altLang="ja-JP" sz="2000" dirty="0">
              <a:solidFill>
                <a:schemeClr val="bg1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DBE493A2-F02C-447F-AC7C-2A03797C8359}"/>
              </a:ext>
            </a:extLst>
          </p:cNvPr>
          <p:cNvSpPr/>
          <p:nvPr/>
        </p:nvSpPr>
        <p:spPr bwMode="auto">
          <a:xfrm>
            <a:off x="214313" y="2867025"/>
            <a:ext cx="2519362" cy="4191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売り手の交渉力</a:t>
            </a:r>
            <a:endParaRPr lang="en-US" altLang="ja-JP" sz="2000" dirty="0">
              <a:solidFill>
                <a:schemeClr val="bg1"/>
              </a:solidFill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11A95A06-658A-404F-BB56-5A7A1076C13B}"/>
              </a:ext>
            </a:extLst>
          </p:cNvPr>
          <p:cNvSpPr/>
          <p:nvPr/>
        </p:nvSpPr>
        <p:spPr bwMode="auto">
          <a:xfrm>
            <a:off x="6500813" y="2867025"/>
            <a:ext cx="2519362" cy="4191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買い手の交渉力</a:t>
            </a:r>
            <a:endParaRPr lang="en-US" altLang="ja-JP" sz="2000" dirty="0">
              <a:solidFill>
                <a:schemeClr val="bg1"/>
              </a:solidFill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BCB31FAE-EF7F-4E36-8B6F-581924ADE793}"/>
              </a:ext>
            </a:extLst>
          </p:cNvPr>
          <p:cNvSpPr/>
          <p:nvPr/>
        </p:nvSpPr>
        <p:spPr bwMode="auto">
          <a:xfrm>
            <a:off x="2962275" y="3297238"/>
            <a:ext cx="3313113" cy="4191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競合企業との敵対関係</a:t>
            </a:r>
            <a:endParaRPr lang="en-US" altLang="ja-JP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70C0"/>
        </a:solidFill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42</Words>
  <Application>Microsoft Office PowerPoint</Application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ファイブフォース分析（5つの競争要因）のテンプレートです。企画書・提案書などにご活用下さい。</dc:description>
  <cp:revision>12</cp:revision>
  <dcterms:created xsi:type="dcterms:W3CDTF">2009-02-20T09:16:29Z</dcterms:created>
  <dcterms:modified xsi:type="dcterms:W3CDTF">2021-08-08T00:11:52Z</dcterms:modified>
</cp:coreProperties>
</file>