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72" r:id="rId2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77838" indent="-20638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57263" indent="-42863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436688" indent="-65088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914525" indent="-85725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0000FF"/>
    <a:srgbClr val="FFFF99"/>
    <a:srgbClr val="FFFFCC"/>
    <a:srgbClr val="FFCC99"/>
    <a:srgbClr val="6666FF"/>
    <a:srgbClr val="0066FF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2" autoAdjust="0"/>
    <p:restoredTop sz="94709" autoAdjust="0"/>
  </p:normalViewPr>
  <p:slideViewPr>
    <p:cSldViewPr>
      <p:cViewPr varScale="1">
        <p:scale>
          <a:sx n="81" d="100"/>
          <a:sy n="81" d="100"/>
        </p:scale>
        <p:origin x="1502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>
            <a:extLst>
              <a:ext uri="{FF2B5EF4-FFF2-40B4-BE49-F238E27FC236}">
                <a16:creationId xmlns:a16="http://schemas.microsoft.com/office/drawing/2014/main" id="{AF74B786-71E3-40EC-B184-DF6A55BA291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>
            <a:extLst>
              <a:ext uri="{FF2B5EF4-FFF2-40B4-BE49-F238E27FC236}">
                <a16:creationId xmlns:a16="http://schemas.microsoft.com/office/drawing/2014/main" id="{EEBC8A97-A2DE-4165-AE60-C20D8EC31789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C0F7DF9B-1710-4AE4-A3A4-F6790D6CB460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4" name="スライド イメージ プレースホルダ 3">
            <a:extLst>
              <a:ext uri="{FF2B5EF4-FFF2-40B4-BE49-F238E27FC236}">
                <a16:creationId xmlns:a16="http://schemas.microsoft.com/office/drawing/2014/main" id="{B514EDAD-A4FF-4CE4-875F-A4402245B897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>
            <a:extLst>
              <a:ext uri="{FF2B5EF4-FFF2-40B4-BE49-F238E27FC236}">
                <a16:creationId xmlns:a16="http://schemas.microsoft.com/office/drawing/2014/main" id="{6D76496C-79A3-469C-9667-3D29B088C8C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 5">
            <a:extLst>
              <a:ext uri="{FF2B5EF4-FFF2-40B4-BE49-F238E27FC236}">
                <a16:creationId xmlns:a16="http://schemas.microsoft.com/office/drawing/2014/main" id="{76447182-C812-4FE1-AC28-6067FBE40C9A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>
            <a:extLst>
              <a:ext uri="{FF2B5EF4-FFF2-40B4-BE49-F238E27FC236}">
                <a16:creationId xmlns:a16="http://schemas.microsoft.com/office/drawing/2014/main" id="{A2CF299A-602F-457C-B952-AAC955CD9FA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DAB8C53D-84C1-4CD2-80BC-D4B0F82B2C33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1pPr>
    <a:lvl2pPr marL="477838"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2pPr>
    <a:lvl3pPr marL="957263"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3pPr>
    <a:lvl4pPr marL="1436688"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4pPr>
    <a:lvl5pPr marL="1914525"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5pPr>
    <a:lvl6pPr marL="2394539" algn="l" defTabSz="957816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6pPr>
    <a:lvl7pPr marL="2873447" algn="l" defTabSz="957816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7pPr>
    <a:lvl8pPr marL="3352355" algn="l" defTabSz="957816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8pPr>
    <a:lvl9pPr marL="3831263" algn="l" defTabSz="957816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スライド イメージ プレースホルダ 1">
            <a:extLst>
              <a:ext uri="{FF2B5EF4-FFF2-40B4-BE49-F238E27FC236}">
                <a16:creationId xmlns:a16="http://schemas.microsoft.com/office/drawing/2014/main" id="{6F0E0CA3-85FD-48D9-A0A0-6A89A7C5D1B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ノート プレースホルダ 2">
            <a:extLst>
              <a:ext uri="{FF2B5EF4-FFF2-40B4-BE49-F238E27FC236}">
                <a16:creationId xmlns:a16="http://schemas.microsoft.com/office/drawing/2014/main" id="{9AF65D4C-3A5B-441D-8D09-F887F537CF4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/>
          </a:p>
        </p:txBody>
      </p:sp>
      <p:sp>
        <p:nvSpPr>
          <p:cNvPr id="8196" name="スライド番号プレースホルダ 3">
            <a:extLst>
              <a:ext uri="{FF2B5EF4-FFF2-40B4-BE49-F238E27FC236}">
                <a16:creationId xmlns:a16="http://schemas.microsoft.com/office/drawing/2014/main" id="{4F790A58-C204-480B-874C-1F427CEF8BF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F73230B2-2C12-4156-9888-18FE4252BC09}" type="slidenum">
              <a:rPr lang="ja-JP" altLang="en-US">
                <a:latin typeface="Calibri" panose="020F0502020204030204" pitchFamily="34" charset="0"/>
              </a:rPr>
              <a:pPr eaLnBrk="1" hangingPunct="1"/>
              <a:t>1</a:t>
            </a:fld>
            <a:endParaRPr lang="ja-JP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789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578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367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156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945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734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523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312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42EFE6F4-925E-4E53-B0EF-4A3A6C7EC8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00EB4D-7343-44D2-8B7E-A2623291A8DB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C7B3E90D-03C1-4297-AD14-06007D5B43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525BF792-73A6-4876-A2F8-91A0B64E08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E3CED2-7EE9-4F8D-8AB1-7E10CC589034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3898078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58065918-0463-49E5-86C3-EFB4BA969C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440CB8-8489-4B50-A7D2-901E4D5CFAAA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1FDC6423-404C-49AB-936A-9D741F0494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E227F8A1-AE94-4BB9-8CEF-844DBA510C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336BF9-7B8F-4D88-9959-440DBEB2BE3D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5648764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91B5410D-12EB-4168-9E71-C90295EE87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2F57BF-B352-427C-9AA8-053F4CB52E5A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5803F541-6B48-4DA9-8FB8-9531C9213A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41605BAA-6E4D-4C06-A312-AF04C9872B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B6A83D-648B-4B68-AA70-0CC72C8788EC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844171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E9D4017C-B7CC-487F-97D7-A523B3C1CD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24132A-37DD-4881-A9CA-5742A793F1FA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B245229D-7EEC-4501-8E6A-413673B01E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B1B79F75-36B7-4CD6-B904-5A88D76161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57603F-EF96-4A6D-8A07-90B309E9D767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3185909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2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78908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5781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43672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1563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39453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87344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35235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83126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843CAB05-9394-46E2-8E07-BCE874E60F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860677-30F1-48FE-BC5C-C30F306B3A23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375701B0-C270-4E1B-A0E4-D1BE4534E2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BA19B439-2164-4A89-83C7-132D300EED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01E8CF-6F38-4A21-A5EF-F7DE163481FD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5261031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F94668DE-C7A3-47BC-9BF8-4964BECB74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2EF2BE-F82C-41D9-952D-321DF35C5D4D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4DEC6273-C3DC-4EEC-AA14-44E7C79B63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8113B7FC-3CFC-4CD4-9AEE-13BA329E16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41AE30-C7E1-4B62-89CC-951135E1A001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1734898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908" indent="0">
              <a:buNone/>
              <a:defRPr sz="2100" b="1"/>
            </a:lvl2pPr>
            <a:lvl3pPr marL="957816" indent="0">
              <a:buNone/>
              <a:defRPr sz="1900" b="1"/>
            </a:lvl3pPr>
            <a:lvl4pPr marL="1436724" indent="0">
              <a:buNone/>
              <a:defRPr sz="1600" b="1"/>
            </a:lvl4pPr>
            <a:lvl5pPr marL="1915631" indent="0">
              <a:buNone/>
              <a:defRPr sz="1600" b="1"/>
            </a:lvl5pPr>
            <a:lvl6pPr marL="2394539" indent="0">
              <a:buNone/>
              <a:defRPr sz="1600" b="1"/>
            </a:lvl6pPr>
            <a:lvl7pPr marL="2873447" indent="0">
              <a:buNone/>
              <a:defRPr sz="1600" b="1"/>
            </a:lvl7pPr>
            <a:lvl8pPr marL="3352355" indent="0">
              <a:buNone/>
              <a:defRPr sz="1600" b="1"/>
            </a:lvl8pPr>
            <a:lvl9pPr marL="3831263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908" indent="0">
              <a:buNone/>
              <a:defRPr sz="2100" b="1"/>
            </a:lvl2pPr>
            <a:lvl3pPr marL="957816" indent="0">
              <a:buNone/>
              <a:defRPr sz="1900" b="1"/>
            </a:lvl3pPr>
            <a:lvl4pPr marL="1436724" indent="0">
              <a:buNone/>
              <a:defRPr sz="1600" b="1"/>
            </a:lvl4pPr>
            <a:lvl5pPr marL="1915631" indent="0">
              <a:buNone/>
              <a:defRPr sz="1600" b="1"/>
            </a:lvl5pPr>
            <a:lvl6pPr marL="2394539" indent="0">
              <a:buNone/>
              <a:defRPr sz="1600" b="1"/>
            </a:lvl6pPr>
            <a:lvl7pPr marL="2873447" indent="0">
              <a:buNone/>
              <a:defRPr sz="1600" b="1"/>
            </a:lvl7pPr>
            <a:lvl8pPr marL="3352355" indent="0">
              <a:buNone/>
              <a:defRPr sz="1600" b="1"/>
            </a:lvl8pPr>
            <a:lvl9pPr marL="3831263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3">
            <a:extLst>
              <a:ext uri="{FF2B5EF4-FFF2-40B4-BE49-F238E27FC236}">
                <a16:creationId xmlns:a16="http://schemas.microsoft.com/office/drawing/2014/main" id="{FB7971A0-E350-4D47-BAA6-E3E1ED4067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F3E505-6A2C-45AF-B691-821CDA54BBC0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8" name="フッター プレースホルダ 4">
            <a:extLst>
              <a:ext uri="{FF2B5EF4-FFF2-40B4-BE49-F238E27FC236}">
                <a16:creationId xmlns:a16="http://schemas.microsoft.com/office/drawing/2014/main" id="{F6CB2045-1EEF-477F-B179-129F28EF19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5">
            <a:extLst>
              <a:ext uri="{FF2B5EF4-FFF2-40B4-BE49-F238E27FC236}">
                <a16:creationId xmlns:a16="http://schemas.microsoft.com/office/drawing/2014/main" id="{7EA9E5C2-5159-4596-B110-246A0BDDFA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268F9C-06EB-45CE-A28D-8B816E5CD5A6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468236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3">
            <a:extLst>
              <a:ext uri="{FF2B5EF4-FFF2-40B4-BE49-F238E27FC236}">
                <a16:creationId xmlns:a16="http://schemas.microsoft.com/office/drawing/2014/main" id="{0315817A-F308-483F-B42C-D135BFCB0D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4A079E-159E-4D6B-BF85-770102330A80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4" name="フッター プレースホルダ 4">
            <a:extLst>
              <a:ext uri="{FF2B5EF4-FFF2-40B4-BE49-F238E27FC236}">
                <a16:creationId xmlns:a16="http://schemas.microsoft.com/office/drawing/2014/main" id="{DA59808E-222A-4B62-B54C-FAFB3E4732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5">
            <a:extLst>
              <a:ext uri="{FF2B5EF4-FFF2-40B4-BE49-F238E27FC236}">
                <a16:creationId xmlns:a16="http://schemas.microsoft.com/office/drawing/2014/main" id="{F0E3D3A6-20E7-4DAD-982A-BDFB3C29DB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2EB7FF-01A3-4DE1-84E1-0E62099B18E7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7466833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>
            <a:extLst>
              <a:ext uri="{FF2B5EF4-FFF2-40B4-BE49-F238E27FC236}">
                <a16:creationId xmlns:a16="http://schemas.microsoft.com/office/drawing/2014/main" id="{20E8008C-3A9C-46A2-A9C5-D99074B633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F59447-9800-4C60-A421-F889020C4389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3" name="フッター プレースホルダ 4">
            <a:extLst>
              <a:ext uri="{FF2B5EF4-FFF2-40B4-BE49-F238E27FC236}">
                <a16:creationId xmlns:a16="http://schemas.microsoft.com/office/drawing/2014/main" id="{9454E536-99BC-435D-BAFF-A0C5F6131D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5">
            <a:extLst>
              <a:ext uri="{FF2B5EF4-FFF2-40B4-BE49-F238E27FC236}">
                <a16:creationId xmlns:a16="http://schemas.microsoft.com/office/drawing/2014/main" id="{4FB5691E-BC85-4715-A3AF-0135B459F4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7C6F15-484B-4B67-8BD7-D32FB9B8D947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8974272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0" cy="5853113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500"/>
            </a:lvl1pPr>
            <a:lvl2pPr marL="478908" indent="0">
              <a:buNone/>
              <a:defRPr sz="1300"/>
            </a:lvl2pPr>
            <a:lvl3pPr marL="957816" indent="0">
              <a:buNone/>
              <a:defRPr sz="1000"/>
            </a:lvl3pPr>
            <a:lvl4pPr marL="1436724" indent="0">
              <a:buNone/>
              <a:defRPr sz="1000"/>
            </a:lvl4pPr>
            <a:lvl5pPr marL="1915631" indent="0">
              <a:buNone/>
              <a:defRPr sz="1000"/>
            </a:lvl5pPr>
            <a:lvl6pPr marL="2394539" indent="0">
              <a:buNone/>
              <a:defRPr sz="1000"/>
            </a:lvl6pPr>
            <a:lvl7pPr marL="2873447" indent="0">
              <a:buNone/>
              <a:defRPr sz="1000"/>
            </a:lvl7pPr>
            <a:lvl8pPr marL="3352355" indent="0">
              <a:buNone/>
              <a:defRPr sz="1000"/>
            </a:lvl8pPr>
            <a:lvl9pPr marL="3831263" indent="0">
              <a:buNone/>
              <a:defRPr sz="10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B18F3AF6-61FB-49B6-914C-C79649DDC6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5521A1-064B-420E-8CB1-AF5CF2329B94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932B96E6-6677-4A2D-AE09-B8F42F9907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4DE4B1E7-8702-41A9-97DB-2B85EA04D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7982C6-C7D5-4534-BBFC-2F941B4987EA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8014066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400"/>
            </a:lvl1pPr>
            <a:lvl2pPr marL="478908" indent="0">
              <a:buNone/>
              <a:defRPr sz="2900"/>
            </a:lvl2pPr>
            <a:lvl3pPr marL="957816" indent="0">
              <a:buNone/>
              <a:defRPr sz="2500"/>
            </a:lvl3pPr>
            <a:lvl4pPr marL="1436724" indent="0">
              <a:buNone/>
              <a:defRPr sz="2100"/>
            </a:lvl4pPr>
            <a:lvl5pPr marL="1915631" indent="0">
              <a:buNone/>
              <a:defRPr sz="2100"/>
            </a:lvl5pPr>
            <a:lvl6pPr marL="2394539" indent="0">
              <a:buNone/>
              <a:defRPr sz="2100"/>
            </a:lvl6pPr>
            <a:lvl7pPr marL="2873447" indent="0">
              <a:buNone/>
              <a:defRPr sz="2100"/>
            </a:lvl7pPr>
            <a:lvl8pPr marL="3352355" indent="0">
              <a:buNone/>
              <a:defRPr sz="2100"/>
            </a:lvl8pPr>
            <a:lvl9pPr marL="3831263" indent="0">
              <a:buNone/>
              <a:defRPr sz="21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500"/>
            </a:lvl1pPr>
            <a:lvl2pPr marL="478908" indent="0">
              <a:buNone/>
              <a:defRPr sz="1300"/>
            </a:lvl2pPr>
            <a:lvl3pPr marL="957816" indent="0">
              <a:buNone/>
              <a:defRPr sz="1000"/>
            </a:lvl3pPr>
            <a:lvl4pPr marL="1436724" indent="0">
              <a:buNone/>
              <a:defRPr sz="1000"/>
            </a:lvl4pPr>
            <a:lvl5pPr marL="1915631" indent="0">
              <a:buNone/>
              <a:defRPr sz="1000"/>
            </a:lvl5pPr>
            <a:lvl6pPr marL="2394539" indent="0">
              <a:buNone/>
              <a:defRPr sz="1000"/>
            </a:lvl6pPr>
            <a:lvl7pPr marL="2873447" indent="0">
              <a:buNone/>
              <a:defRPr sz="1000"/>
            </a:lvl7pPr>
            <a:lvl8pPr marL="3352355" indent="0">
              <a:buNone/>
              <a:defRPr sz="1000"/>
            </a:lvl8pPr>
            <a:lvl9pPr marL="3831263" indent="0">
              <a:buNone/>
              <a:defRPr sz="10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5D56FA13-3236-4910-AA58-450D63F133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2E9AFA-A3CE-4BD0-B4F5-5594D0905825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F215EEAC-DAE1-4116-82AF-099761B143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F66D0DE8-CEB6-46BC-A307-A37B7ABE41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28E07E-6B5D-493E-A518-5B1D62B7F710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2042312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>
            <a:extLst>
              <a:ext uri="{FF2B5EF4-FFF2-40B4-BE49-F238E27FC236}">
                <a16:creationId xmlns:a16="http://schemas.microsoft.com/office/drawing/2014/main" id="{4B35ECB4-1D8E-414C-851F-89B4D5FD0791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782" tIns="47891" rIns="95782" bIns="4789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テキスト プレースホルダ 2">
            <a:extLst>
              <a:ext uri="{FF2B5EF4-FFF2-40B4-BE49-F238E27FC236}">
                <a16:creationId xmlns:a16="http://schemas.microsoft.com/office/drawing/2014/main" id="{A59A0D09-7475-4454-ABE9-FBB3DBFF38B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782" tIns="47891" rIns="95782" bIns="4789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9AD67670-CC3B-47D6-A733-5166A26D8B8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5782" tIns="47891" rIns="95782" bIns="47891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CBA7B867-D435-4738-8F2A-B47295C25BEE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A6140985-3809-4BEA-8B79-AD3A10F5BDF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5782" tIns="47891" rIns="95782" bIns="47891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3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49D0DEB4-26C2-4018-8A86-9DDBB38D7C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5782" tIns="47891" rIns="95782" bIns="47891" numCol="1" anchor="ctr" anchorCtr="0" compatLnSpc="1">
            <a:prstTxWarp prst="textNoShape">
              <a:avLst/>
            </a:prstTxWarp>
          </a:bodyPr>
          <a:lstStyle>
            <a:lvl1pPr algn="r">
              <a:defRPr sz="13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DB31AB59-9A9F-4FAD-9C8B-3E186C0FEA69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6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5pPr>
      <a:lvl6pPr marL="478908" algn="ctr" rtl="0" fontAlgn="base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6pPr>
      <a:lvl7pPr marL="957816" algn="ctr" rtl="0" fontAlgn="base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7pPr>
      <a:lvl8pPr marL="1436724" algn="ctr" rtl="0" fontAlgn="base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8pPr>
      <a:lvl9pPr marL="1915631" algn="ctr" rtl="0" fontAlgn="base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9pPr>
    </p:titleStyle>
    <p:bodyStyle>
      <a:lvl1pPr marL="358775" indent="-35877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777875" indent="-2984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196975" indent="-23812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74813" indent="-23812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54238" indent="-23812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33993" indent="-239454" algn="l" defTabSz="957816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12901" indent="-239454" algn="l" defTabSz="957816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591809" indent="-239454" algn="l" defTabSz="957816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070717" indent="-239454" algn="l" defTabSz="957816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78908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57816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36724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15631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394539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73447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52355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31263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2FA2101F-D53C-475F-BFAE-BA477CC00533}"/>
              </a:ext>
            </a:extLst>
          </p:cNvPr>
          <p:cNvSpPr/>
          <p:nvPr/>
        </p:nvSpPr>
        <p:spPr bwMode="auto">
          <a:xfrm>
            <a:off x="1428750" y="1071563"/>
            <a:ext cx="2519363" cy="162242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r>
              <a:rPr lang="ja-JP" altLang="en-US" sz="2000" dirty="0">
                <a:solidFill>
                  <a:schemeClr val="tx1"/>
                </a:solidFill>
              </a:rPr>
              <a:t>・ここに入力</a:t>
            </a:r>
          </a:p>
        </p:txBody>
      </p: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8D31E6F5-734B-4931-B3A0-DFF4454AB014}"/>
              </a:ext>
            </a:extLst>
          </p:cNvPr>
          <p:cNvSpPr/>
          <p:nvPr/>
        </p:nvSpPr>
        <p:spPr bwMode="auto">
          <a:xfrm>
            <a:off x="5257800" y="1071563"/>
            <a:ext cx="2520950" cy="162242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r>
              <a:rPr lang="ja-JP" altLang="en-US" sz="2000" dirty="0">
                <a:solidFill>
                  <a:schemeClr val="tx1"/>
                </a:solidFill>
              </a:rPr>
              <a:t>・ここに入力</a:t>
            </a:r>
            <a:endParaRPr lang="en-US" altLang="ja-JP" sz="2000" dirty="0">
              <a:solidFill>
                <a:schemeClr val="tx1"/>
              </a:solidFill>
            </a:endParaRPr>
          </a:p>
        </p:txBody>
      </p:sp>
      <p:sp>
        <p:nvSpPr>
          <p:cNvPr id="215" name="正方形/長方形 214">
            <a:extLst>
              <a:ext uri="{FF2B5EF4-FFF2-40B4-BE49-F238E27FC236}">
                <a16:creationId xmlns:a16="http://schemas.microsoft.com/office/drawing/2014/main" id="{271EE123-002B-417D-B0A0-C4A81C5998F6}"/>
              </a:ext>
            </a:extLst>
          </p:cNvPr>
          <p:cNvSpPr/>
          <p:nvPr/>
        </p:nvSpPr>
        <p:spPr>
          <a:xfrm>
            <a:off x="0" y="6357938"/>
            <a:ext cx="9144000" cy="500062"/>
          </a:xfrm>
          <a:prstGeom prst="rect">
            <a:avLst/>
          </a:prstGeom>
          <a:gradFill flip="none" rotWithShape="1">
            <a:gsLst>
              <a:gs pos="0">
                <a:srgbClr val="FF0000">
                  <a:shade val="30000"/>
                  <a:satMod val="115000"/>
                </a:srgbClr>
              </a:gs>
              <a:gs pos="50000">
                <a:srgbClr val="FF0000">
                  <a:shade val="67500"/>
                  <a:satMod val="115000"/>
                </a:srgbClr>
              </a:gs>
              <a:gs pos="100000">
                <a:srgbClr val="FF0000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782" tIns="47891" rIns="95782" bIns="4789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216" name="正方形/長方形 215">
            <a:extLst>
              <a:ext uri="{FF2B5EF4-FFF2-40B4-BE49-F238E27FC236}">
                <a16:creationId xmlns:a16="http://schemas.microsoft.com/office/drawing/2014/main" id="{CB461787-6A1E-49AB-B432-D82B79D2F507}"/>
              </a:ext>
            </a:extLst>
          </p:cNvPr>
          <p:cNvSpPr/>
          <p:nvPr/>
        </p:nvSpPr>
        <p:spPr>
          <a:xfrm>
            <a:off x="0" y="469900"/>
            <a:ext cx="9144000" cy="46038"/>
          </a:xfrm>
          <a:prstGeom prst="rect">
            <a:avLst/>
          </a:prstGeom>
          <a:gradFill flip="none" rotWithShape="1">
            <a:gsLst>
              <a:gs pos="0">
                <a:srgbClr val="FF0000">
                  <a:shade val="30000"/>
                  <a:satMod val="115000"/>
                </a:srgbClr>
              </a:gs>
              <a:gs pos="50000">
                <a:srgbClr val="FF0000">
                  <a:shade val="67500"/>
                  <a:satMod val="115000"/>
                </a:srgbClr>
              </a:gs>
              <a:gs pos="100000">
                <a:srgbClr val="FF0000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782" tIns="47891" rIns="95782" bIns="4789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2054" name="テキスト ボックス 225">
            <a:extLst>
              <a:ext uri="{FF2B5EF4-FFF2-40B4-BE49-F238E27FC236}">
                <a16:creationId xmlns:a16="http://schemas.microsoft.com/office/drawing/2014/main" id="{1977289C-2BC6-4628-81F6-FFC20B775C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7188" y="44450"/>
            <a:ext cx="3011487" cy="481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5782" tIns="47891" rIns="95782" bIns="47891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500" b="1">
                <a:latin typeface="Calibri" panose="020F0502020204030204" pitchFamily="34" charset="0"/>
              </a:rPr>
              <a:t>ファイブフォース分析</a:t>
            </a: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CC6FD6D8-39B1-4105-ABB8-D0B7F14FC494}"/>
              </a:ext>
            </a:extLst>
          </p:cNvPr>
          <p:cNvSpPr/>
          <p:nvPr/>
        </p:nvSpPr>
        <p:spPr bwMode="auto">
          <a:xfrm>
            <a:off x="214313" y="3286125"/>
            <a:ext cx="2519362" cy="162242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r>
              <a:rPr lang="ja-JP" altLang="en-US" sz="2000" dirty="0">
                <a:solidFill>
                  <a:schemeClr val="tx1"/>
                </a:solidFill>
              </a:rPr>
              <a:t>・ここに入力</a:t>
            </a: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4A7D4D70-A5CA-463A-8B4D-2525A59B6672}"/>
              </a:ext>
            </a:extLst>
          </p:cNvPr>
          <p:cNvSpPr/>
          <p:nvPr/>
        </p:nvSpPr>
        <p:spPr bwMode="auto">
          <a:xfrm>
            <a:off x="6500813" y="3286125"/>
            <a:ext cx="2519362" cy="162242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r>
              <a:rPr lang="ja-JP" altLang="en-US" sz="2000" dirty="0">
                <a:solidFill>
                  <a:schemeClr val="tx1"/>
                </a:solidFill>
              </a:rPr>
              <a:t>・ここに入力</a:t>
            </a:r>
            <a:endParaRPr lang="en-US" altLang="ja-JP" sz="2000" dirty="0">
              <a:solidFill>
                <a:schemeClr val="tx1"/>
              </a:solidFill>
            </a:endParaRPr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6FB9E512-9E93-4E92-8F21-B0C3A5B51944}"/>
              </a:ext>
            </a:extLst>
          </p:cNvPr>
          <p:cNvSpPr/>
          <p:nvPr/>
        </p:nvSpPr>
        <p:spPr bwMode="auto">
          <a:xfrm>
            <a:off x="2960688" y="3714750"/>
            <a:ext cx="3314700" cy="2500313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r>
              <a:rPr lang="ja-JP" altLang="en-US" sz="2000" dirty="0">
                <a:solidFill>
                  <a:schemeClr val="tx1"/>
                </a:solidFill>
              </a:rPr>
              <a:t>・ここに入力</a:t>
            </a:r>
          </a:p>
        </p:txBody>
      </p:sp>
      <p:sp>
        <p:nvSpPr>
          <p:cNvPr id="20" name="曲折矢印 19">
            <a:extLst>
              <a:ext uri="{FF2B5EF4-FFF2-40B4-BE49-F238E27FC236}">
                <a16:creationId xmlns:a16="http://schemas.microsoft.com/office/drawing/2014/main" id="{CEF778A8-7657-4CF1-AFE0-CE89E43A93F9}"/>
              </a:ext>
            </a:extLst>
          </p:cNvPr>
          <p:cNvSpPr/>
          <p:nvPr/>
        </p:nvSpPr>
        <p:spPr>
          <a:xfrm flipV="1">
            <a:off x="1714500" y="4664075"/>
            <a:ext cx="1079500" cy="1050925"/>
          </a:xfrm>
          <a:prstGeom prst="bentArrow">
            <a:avLst/>
          </a:prstGeom>
          <a:gradFill flip="none" rotWithShape="1">
            <a:gsLst>
              <a:gs pos="0">
                <a:srgbClr val="FF0000">
                  <a:shade val="30000"/>
                  <a:satMod val="115000"/>
                </a:srgbClr>
              </a:gs>
              <a:gs pos="50000">
                <a:srgbClr val="FF0000">
                  <a:shade val="67500"/>
                  <a:satMod val="115000"/>
                </a:srgbClr>
              </a:gs>
              <a:gs pos="100000">
                <a:srgbClr val="FF000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solidFill>
                <a:schemeClr val="tx1"/>
              </a:solidFill>
            </a:endParaRPr>
          </a:p>
        </p:txBody>
      </p:sp>
      <p:sp>
        <p:nvSpPr>
          <p:cNvPr id="22" name="曲折矢印 21">
            <a:extLst>
              <a:ext uri="{FF2B5EF4-FFF2-40B4-BE49-F238E27FC236}">
                <a16:creationId xmlns:a16="http://schemas.microsoft.com/office/drawing/2014/main" id="{5BB2EE28-D810-4548-AFB0-C4359A9D03E8}"/>
              </a:ext>
            </a:extLst>
          </p:cNvPr>
          <p:cNvSpPr/>
          <p:nvPr/>
        </p:nvSpPr>
        <p:spPr>
          <a:xfrm flipH="1" flipV="1">
            <a:off x="6421438" y="4806950"/>
            <a:ext cx="1079500" cy="1050925"/>
          </a:xfrm>
          <a:prstGeom prst="bentArrow">
            <a:avLst/>
          </a:prstGeom>
          <a:gradFill flip="none" rotWithShape="1">
            <a:gsLst>
              <a:gs pos="0">
                <a:srgbClr val="FF0000">
                  <a:shade val="30000"/>
                  <a:satMod val="115000"/>
                </a:srgbClr>
              </a:gs>
              <a:gs pos="50000">
                <a:srgbClr val="FF0000">
                  <a:shade val="67500"/>
                  <a:satMod val="115000"/>
                </a:srgbClr>
              </a:gs>
              <a:gs pos="100000">
                <a:srgbClr val="FF000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solidFill>
                <a:schemeClr val="tx1"/>
              </a:solidFill>
            </a:endParaRPr>
          </a:p>
        </p:txBody>
      </p:sp>
      <p:sp>
        <p:nvSpPr>
          <p:cNvPr id="15" name="下矢印 14">
            <a:extLst>
              <a:ext uri="{FF2B5EF4-FFF2-40B4-BE49-F238E27FC236}">
                <a16:creationId xmlns:a16="http://schemas.microsoft.com/office/drawing/2014/main" id="{BEA896BC-67FB-4AC8-8FDA-E508FA52B008}"/>
              </a:ext>
            </a:extLst>
          </p:cNvPr>
          <p:cNvSpPr/>
          <p:nvPr/>
        </p:nvSpPr>
        <p:spPr>
          <a:xfrm>
            <a:off x="5357813" y="2428875"/>
            <a:ext cx="500062" cy="785813"/>
          </a:xfrm>
          <a:prstGeom prst="downArrow">
            <a:avLst/>
          </a:prstGeom>
          <a:gradFill flip="none" rotWithShape="1">
            <a:gsLst>
              <a:gs pos="0">
                <a:srgbClr val="FF0000">
                  <a:shade val="30000"/>
                  <a:satMod val="115000"/>
                </a:srgbClr>
              </a:gs>
              <a:gs pos="50000">
                <a:srgbClr val="FF0000">
                  <a:shade val="67500"/>
                  <a:satMod val="115000"/>
                </a:srgbClr>
              </a:gs>
              <a:gs pos="100000">
                <a:srgbClr val="FF0000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9" name="下矢印 18">
            <a:extLst>
              <a:ext uri="{FF2B5EF4-FFF2-40B4-BE49-F238E27FC236}">
                <a16:creationId xmlns:a16="http://schemas.microsoft.com/office/drawing/2014/main" id="{0D7470B5-CF2C-4786-9D41-10FEC661C3C7}"/>
              </a:ext>
            </a:extLst>
          </p:cNvPr>
          <p:cNvSpPr/>
          <p:nvPr/>
        </p:nvSpPr>
        <p:spPr>
          <a:xfrm>
            <a:off x="3286125" y="2428875"/>
            <a:ext cx="500063" cy="785813"/>
          </a:xfrm>
          <a:prstGeom prst="downArrow">
            <a:avLst/>
          </a:prstGeom>
          <a:gradFill flip="none" rotWithShape="1">
            <a:gsLst>
              <a:gs pos="0">
                <a:srgbClr val="FF0000">
                  <a:shade val="30000"/>
                  <a:satMod val="115000"/>
                </a:srgbClr>
              </a:gs>
              <a:gs pos="50000">
                <a:srgbClr val="FF0000">
                  <a:shade val="67500"/>
                  <a:satMod val="115000"/>
                </a:srgbClr>
              </a:gs>
              <a:gs pos="100000">
                <a:srgbClr val="FF0000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348D11B9-2B9A-4C25-86D8-8D9C010DC53C}"/>
              </a:ext>
            </a:extLst>
          </p:cNvPr>
          <p:cNvSpPr/>
          <p:nvPr/>
        </p:nvSpPr>
        <p:spPr bwMode="auto">
          <a:xfrm>
            <a:off x="1428750" y="652463"/>
            <a:ext cx="2519363" cy="419100"/>
          </a:xfrm>
          <a:prstGeom prst="rect">
            <a:avLst/>
          </a:prstGeom>
          <a:gradFill flip="none" rotWithShape="1">
            <a:gsLst>
              <a:gs pos="0">
                <a:srgbClr val="FF0000">
                  <a:shade val="30000"/>
                  <a:satMod val="115000"/>
                </a:srgbClr>
              </a:gs>
              <a:gs pos="50000">
                <a:srgbClr val="FF0000">
                  <a:shade val="67500"/>
                  <a:satMod val="115000"/>
                </a:srgbClr>
              </a:gs>
              <a:gs pos="100000">
                <a:srgbClr val="FF0000">
                  <a:shade val="100000"/>
                  <a:satMod val="115000"/>
                </a:srgbClr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ja-JP" altLang="en-US" sz="2000" dirty="0">
                <a:solidFill>
                  <a:schemeClr val="bg1"/>
                </a:solidFill>
              </a:rPr>
              <a:t>新規参入の脅威</a:t>
            </a:r>
          </a:p>
        </p:txBody>
      </p:sp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1633A516-EDAD-47F5-BB80-4EC329E3B56D}"/>
              </a:ext>
            </a:extLst>
          </p:cNvPr>
          <p:cNvSpPr/>
          <p:nvPr/>
        </p:nvSpPr>
        <p:spPr bwMode="auto">
          <a:xfrm>
            <a:off x="5257800" y="652463"/>
            <a:ext cx="2520950" cy="419100"/>
          </a:xfrm>
          <a:prstGeom prst="rect">
            <a:avLst/>
          </a:prstGeom>
          <a:gradFill flip="none" rotWithShape="1">
            <a:gsLst>
              <a:gs pos="0">
                <a:srgbClr val="FF0000">
                  <a:shade val="30000"/>
                  <a:satMod val="115000"/>
                </a:srgbClr>
              </a:gs>
              <a:gs pos="50000">
                <a:srgbClr val="FF0000">
                  <a:shade val="67500"/>
                  <a:satMod val="115000"/>
                </a:srgbClr>
              </a:gs>
              <a:gs pos="100000">
                <a:srgbClr val="FF0000">
                  <a:shade val="100000"/>
                  <a:satMod val="115000"/>
                </a:srgbClr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ja-JP" altLang="en-US" sz="2000" dirty="0">
                <a:solidFill>
                  <a:schemeClr val="bg1"/>
                </a:solidFill>
              </a:rPr>
              <a:t>代替品の脅威</a:t>
            </a:r>
            <a:endParaRPr lang="en-US" altLang="ja-JP" sz="2000" dirty="0">
              <a:solidFill>
                <a:schemeClr val="bg1"/>
              </a:solidFill>
            </a:endParaRPr>
          </a:p>
        </p:txBody>
      </p: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DBE493A2-F02C-447F-AC7C-2A03797C8359}"/>
              </a:ext>
            </a:extLst>
          </p:cNvPr>
          <p:cNvSpPr/>
          <p:nvPr/>
        </p:nvSpPr>
        <p:spPr bwMode="auto">
          <a:xfrm>
            <a:off x="214313" y="2867025"/>
            <a:ext cx="2519362" cy="419100"/>
          </a:xfrm>
          <a:prstGeom prst="rect">
            <a:avLst/>
          </a:prstGeom>
          <a:gradFill flip="none" rotWithShape="1">
            <a:gsLst>
              <a:gs pos="0">
                <a:srgbClr val="FF0000">
                  <a:shade val="30000"/>
                  <a:satMod val="115000"/>
                </a:srgbClr>
              </a:gs>
              <a:gs pos="50000">
                <a:srgbClr val="FF0000">
                  <a:shade val="67500"/>
                  <a:satMod val="115000"/>
                </a:srgbClr>
              </a:gs>
              <a:gs pos="100000">
                <a:srgbClr val="FF0000">
                  <a:shade val="100000"/>
                  <a:satMod val="115000"/>
                </a:srgbClr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ja-JP" altLang="en-US" sz="2000" dirty="0">
                <a:solidFill>
                  <a:schemeClr val="bg1"/>
                </a:solidFill>
              </a:rPr>
              <a:t>売り手の交渉力</a:t>
            </a:r>
            <a:endParaRPr lang="en-US" altLang="ja-JP" sz="2000" dirty="0">
              <a:solidFill>
                <a:schemeClr val="bg1"/>
              </a:solidFill>
            </a:endParaRPr>
          </a:p>
        </p:txBody>
      </p:sp>
      <p:sp>
        <p:nvSpPr>
          <p:cNvPr id="27" name="正方形/長方形 26">
            <a:extLst>
              <a:ext uri="{FF2B5EF4-FFF2-40B4-BE49-F238E27FC236}">
                <a16:creationId xmlns:a16="http://schemas.microsoft.com/office/drawing/2014/main" id="{11A95A06-658A-404F-BB56-5A7A1076C13B}"/>
              </a:ext>
            </a:extLst>
          </p:cNvPr>
          <p:cNvSpPr/>
          <p:nvPr/>
        </p:nvSpPr>
        <p:spPr bwMode="auto">
          <a:xfrm>
            <a:off x="6500813" y="2867025"/>
            <a:ext cx="2519362" cy="419100"/>
          </a:xfrm>
          <a:prstGeom prst="rect">
            <a:avLst/>
          </a:prstGeom>
          <a:gradFill flip="none" rotWithShape="1">
            <a:gsLst>
              <a:gs pos="0">
                <a:srgbClr val="FF0000">
                  <a:shade val="30000"/>
                  <a:satMod val="115000"/>
                </a:srgbClr>
              </a:gs>
              <a:gs pos="50000">
                <a:srgbClr val="FF0000">
                  <a:shade val="67500"/>
                  <a:satMod val="115000"/>
                </a:srgbClr>
              </a:gs>
              <a:gs pos="100000">
                <a:srgbClr val="FF0000">
                  <a:shade val="100000"/>
                  <a:satMod val="115000"/>
                </a:srgbClr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ja-JP" altLang="en-US" sz="2000" dirty="0">
                <a:solidFill>
                  <a:schemeClr val="bg1"/>
                </a:solidFill>
              </a:rPr>
              <a:t>買い手の交渉力</a:t>
            </a:r>
            <a:endParaRPr lang="en-US" altLang="ja-JP" sz="2000" dirty="0">
              <a:solidFill>
                <a:schemeClr val="bg1"/>
              </a:solidFill>
            </a:endParaRPr>
          </a:p>
        </p:txBody>
      </p:sp>
      <p:sp>
        <p:nvSpPr>
          <p:cNvPr id="28" name="正方形/長方形 27">
            <a:extLst>
              <a:ext uri="{FF2B5EF4-FFF2-40B4-BE49-F238E27FC236}">
                <a16:creationId xmlns:a16="http://schemas.microsoft.com/office/drawing/2014/main" id="{BCB31FAE-EF7F-4E36-8B6F-581924ADE793}"/>
              </a:ext>
            </a:extLst>
          </p:cNvPr>
          <p:cNvSpPr/>
          <p:nvPr/>
        </p:nvSpPr>
        <p:spPr bwMode="auto">
          <a:xfrm>
            <a:off x="2962275" y="3297238"/>
            <a:ext cx="3313113" cy="419100"/>
          </a:xfrm>
          <a:prstGeom prst="rect">
            <a:avLst/>
          </a:prstGeom>
          <a:gradFill flip="none" rotWithShape="1">
            <a:gsLst>
              <a:gs pos="0">
                <a:srgbClr val="FF0000">
                  <a:shade val="30000"/>
                  <a:satMod val="115000"/>
                </a:srgbClr>
              </a:gs>
              <a:gs pos="50000">
                <a:srgbClr val="FF0000">
                  <a:shade val="67500"/>
                  <a:satMod val="115000"/>
                </a:srgbClr>
              </a:gs>
              <a:gs pos="100000">
                <a:srgbClr val="FF0000">
                  <a:shade val="100000"/>
                  <a:satMod val="115000"/>
                </a:srgbClr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ja-JP" altLang="en-US" sz="2000" dirty="0">
                <a:solidFill>
                  <a:schemeClr val="bg1"/>
                </a:solidFill>
              </a:rPr>
              <a:t>競合企業との敵対関係</a:t>
            </a:r>
            <a:endParaRPr lang="en-US" altLang="ja-JP" sz="2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70C0"/>
        </a:solidFill>
        <a:ln>
          <a:noFill/>
        </a:ln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361</TotalTime>
  <Words>42</Words>
  <Application>Microsoft Office PowerPoint</Application>
  <PresentationFormat>画面に合わせる (4:3)</PresentationFormat>
  <Paragraphs>12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ＭＳ Ｐゴシック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description>ファイブフォース分析（5つの競争要因）のテンプレートです。企画書・提案書などにご活用下さい。</dc:description>
  <cp:revision>12</cp:revision>
  <dcterms:created xsi:type="dcterms:W3CDTF">2009-02-20T09:16:29Z</dcterms:created>
  <dcterms:modified xsi:type="dcterms:W3CDTF">2021-08-08T00:11:52Z</dcterms:modified>
</cp:coreProperties>
</file>