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346E485-26E9-4556-AA74-D81012A851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E2212AA-E50C-49B6-B284-81305B470C6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EA7541D-D516-4CF8-81CF-C11EFB7FD2A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B61656F-56CC-4108-850C-11AC3C2918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3801035-046A-4CD0-9653-9025163366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7B5A57A-64D4-46CA-ADE6-FB41BC4BEC8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FBA55BF-004F-447D-B77B-C811C526C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4F2C701-7060-407B-8FD5-1936F7F8C43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1493CCE-963F-4700-95C3-E815338EAC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D013F2E-05B5-4187-BFB9-8B6220B8DA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CF5681DD-377A-4DC9-B93A-58013F69E7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629975E-46B5-4082-9708-6438BFD26A9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646D6E5-9DA9-4C0F-9823-9A065E743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38241-1C2F-40B3-B963-8898D1A6C6B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B8270B3-DFBD-4647-AA2A-A12459AEF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F518B3-45BE-4D30-B33E-BB290B5CD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4F215-597A-413C-8CAB-478F0E34899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331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5D47F6C-6434-454D-8E72-DAF6E7A12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66708-2AF5-4966-A3B3-86B3BA86961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07A5B7-DC04-49DD-84DE-F734AF37A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2B59471-F5D0-4FA3-8B49-6A53EDC98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C986A-3E37-4092-A889-27B8B165F3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7185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8E5339E-E3C5-43CC-B87D-394EA6863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F827A-CD89-4E4B-873D-184B5E3D15B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036457D-4BCB-420B-8FCC-0E4541334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605D42B-D75C-4AD9-8A0D-221DED43B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6FF15-122B-47FB-B32A-807D4E522D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365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4DFCE7A-99FA-441B-8389-317948EF9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D0FBA-65DF-4312-8A54-9A8B0A7C2D3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DE13AE5-0D1E-4026-9503-3AB111C72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77A4FA6-325C-4349-9AD9-131348F53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DF2D0-22B5-428A-943A-C07F9EC92AD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2194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B9F1BEC-26F9-4117-B707-D94F5B2A6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B5D6D-CE66-4C81-85E2-7FACFD4C1B6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54B371F-FFB6-45A2-AB6F-96AA7B49F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595C92B-5C9F-4823-B326-99369B4EE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8C7AA-677F-4EC2-A71A-54D6F9FF10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6123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30008B8-742D-4E16-9D83-103DB540A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82020-0446-40A7-BBD7-8194E1EFE6D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935F71D-E235-44E3-BA8D-A0CDC594A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BDFB37E-01F8-4906-BCB0-F5C4ADF60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F5671-E5EB-4C9D-B343-1457BECC35F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556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8CED8DA-8C52-40AD-8CAF-077A701C6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1938B-B1B2-4F20-87CA-2CD7F935BA2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50E1570F-5B4E-4571-82AC-C0CFC9A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235C6D2-BA92-41D5-A0ED-59C5D835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528B7-E86C-4B7F-BA01-CF0E942F444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7535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FF1447B-270C-44A8-9AC7-B516E09A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5355A-D96F-4320-AA56-BF0C678291C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AE785DF-DE7C-4BC6-8A44-C8A363F65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C6A5139-8457-4F8E-ABD3-48335024A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73B7D-26EA-4D13-90DF-B1094D2B7D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165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BDB9D37-0633-436C-AFFC-44577D9E0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7B31-B7B7-4954-AF73-B8D137956BF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4C7624E-F0DD-4121-9FE0-CD6E08900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DBDEAB0-8EFD-4C15-B299-E5B05553D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E9AB5-AD00-411B-85FB-02311EFD3AE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57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8780FD0-DDEC-4B7D-A32C-51078F2D3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C0346-935F-40E0-BF79-F2F88EDFDB2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B65AF78-A0D9-484F-9C25-4009C88B2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EA2B643-75D8-4470-BC60-202866FD4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79E0F-22EC-4896-B193-CE13AEBF10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8500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64B6493-1D86-4C9D-8E8C-6F73D7A94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8BFE2-C6C4-4EE2-ACCD-3C386A318A0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6242F91-E2EE-47B8-9D02-76E9FF30E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44B0D3F-F1EF-4739-891B-1B4EB3EA1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2B8CA-4A30-4AB8-B7B0-7A83DB57E2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837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EEF941D-9D10-4AAD-ACF8-7FD0B74EFE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F3AE984-8BE8-4254-A890-5F79A93E30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39E1A89-3014-463D-85C4-19346654A9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7BA33B0-995B-4A2C-843E-95429C14A7A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3897BC8-B90D-476C-8F5A-E81EBE406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1FB4090-ED23-42C2-919C-C7CA4AA6B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DC92A10-7CE3-41BF-BCD2-E0C269C1E74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794B026-17CC-4B2D-89AA-7570CDEA2F33}"/>
              </a:ext>
            </a:extLst>
          </p:cNvPr>
          <p:cNvSpPr/>
          <p:nvPr/>
        </p:nvSpPr>
        <p:spPr bwMode="auto">
          <a:xfrm>
            <a:off x="1428750" y="1071563"/>
            <a:ext cx="2519363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593B9F9-9EF9-4959-8F8B-19473342FB65}"/>
              </a:ext>
            </a:extLst>
          </p:cNvPr>
          <p:cNvSpPr/>
          <p:nvPr/>
        </p:nvSpPr>
        <p:spPr bwMode="auto">
          <a:xfrm>
            <a:off x="5257800" y="1071563"/>
            <a:ext cx="2520950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E79761B1-4327-4A25-8D4F-15541EACE304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6FDA64F-8E53-499C-95A3-CE59AF00EB09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4" name="テキスト ボックス 225">
            <a:extLst>
              <a:ext uri="{FF2B5EF4-FFF2-40B4-BE49-F238E27FC236}">
                <a16:creationId xmlns:a16="http://schemas.microsoft.com/office/drawing/2014/main" id="{2688151E-8FB4-41C5-A50F-80B22FF60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0114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 dirty="0">
                <a:latin typeface="Calibri" panose="020F0502020204030204" pitchFamily="34" charset="0"/>
              </a:rPr>
              <a:t>ファイブフォース分析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7D0B259-88A9-419E-B4E4-5D9AC1899BF1}"/>
              </a:ext>
            </a:extLst>
          </p:cNvPr>
          <p:cNvSpPr/>
          <p:nvPr/>
        </p:nvSpPr>
        <p:spPr bwMode="auto">
          <a:xfrm>
            <a:off x="214313" y="3286125"/>
            <a:ext cx="2519362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3FACC80-66ED-4494-9D3C-91FCE58C4B5F}"/>
              </a:ext>
            </a:extLst>
          </p:cNvPr>
          <p:cNvSpPr/>
          <p:nvPr/>
        </p:nvSpPr>
        <p:spPr bwMode="auto">
          <a:xfrm>
            <a:off x="6500813" y="3286125"/>
            <a:ext cx="2519362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FBF25D4-3BE0-4F52-9F63-4B8FD03BFD80}"/>
              </a:ext>
            </a:extLst>
          </p:cNvPr>
          <p:cNvSpPr/>
          <p:nvPr/>
        </p:nvSpPr>
        <p:spPr bwMode="auto">
          <a:xfrm>
            <a:off x="2960688" y="3714750"/>
            <a:ext cx="3314700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曲折矢印 19">
            <a:extLst>
              <a:ext uri="{FF2B5EF4-FFF2-40B4-BE49-F238E27FC236}">
                <a16:creationId xmlns:a16="http://schemas.microsoft.com/office/drawing/2014/main" id="{CDB0C1DD-B2DF-4ACC-8DC3-3A1F488910C1}"/>
              </a:ext>
            </a:extLst>
          </p:cNvPr>
          <p:cNvSpPr/>
          <p:nvPr/>
        </p:nvSpPr>
        <p:spPr>
          <a:xfrm flipV="1">
            <a:off x="1714500" y="4664075"/>
            <a:ext cx="1079500" cy="1050925"/>
          </a:xfrm>
          <a:prstGeom prst="bent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曲折矢印 21">
            <a:extLst>
              <a:ext uri="{FF2B5EF4-FFF2-40B4-BE49-F238E27FC236}">
                <a16:creationId xmlns:a16="http://schemas.microsoft.com/office/drawing/2014/main" id="{FDE03C02-8EE8-427A-8B50-BF7D4891D782}"/>
              </a:ext>
            </a:extLst>
          </p:cNvPr>
          <p:cNvSpPr/>
          <p:nvPr/>
        </p:nvSpPr>
        <p:spPr>
          <a:xfrm flipH="1" flipV="1">
            <a:off x="6421438" y="4806950"/>
            <a:ext cx="1079500" cy="1050925"/>
          </a:xfrm>
          <a:prstGeom prst="bent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0FB1F852-1DBA-422B-9AFC-B83494307F5D}"/>
              </a:ext>
            </a:extLst>
          </p:cNvPr>
          <p:cNvSpPr/>
          <p:nvPr/>
        </p:nvSpPr>
        <p:spPr>
          <a:xfrm>
            <a:off x="5357813" y="2428875"/>
            <a:ext cx="500062" cy="785813"/>
          </a:xfrm>
          <a:prstGeom prst="down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下矢印 18">
            <a:extLst>
              <a:ext uri="{FF2B5EF4-FFF2-40B4-BE49-F238E27FC236}">
                <a16:creationId xmlns:a16="http://schemas.microsoft.com/office/drawing/2014/main" id="{BC17E2A1-863B-49FE-8A50-9929D43C7CC8}"/>
              </a:ext>
            </a:extLst>
          </p:cNvPr>
          <p:cNvSpPr/>
          <p:nvPr/>
        </p:nvSpPr>
        <p:spPr>
          <a:xfrm>
            <a:off x="3286125" y="2428875"/>
            <a:ext cx="500063" cy="785813"/>
          </a:xfrm>
          <a:prstGeom prst="down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622BE5D-BF5E-48D2-8100-FC1486BC425B}"/>
              </a:ext>
            </a:extLst>
          </p:cNvPr>
          <p:cNvSpPr/>
          <p:nvPr/>
        </p:nvSpPr>
        <p:spPr bwMode="auto">
          <a:xfrm>
            <a:off x="1428750" y="652463"/>
            <a:ext cx="2519363" cy="4191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新規参入の脅威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50D183C-036E-4FB8-AFD7-B67662558A03}"/>
              </a:ext>
            </a:extLst>
          </p:cNvPr>
          <p:cNvSpPr/>
          <p:nvPr/>
        </p:nvSpPr>
        <p:spPr bwMode="auto">
          <a:xfrm>
            <a:off x="5257800" y="652463"/>
            <a:ext cx="2520950" cy="4191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代替品の脅威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3ACD308-05A6-4964-8214-301720B5E178}"/>
              </a:ext>
            </a:extLst>
          </p:cNvPr>
          <p:cNvSpPr/>
          <p:nvPr/>
        </p:nvSpPr>
        <p:spPr bwMode="auto">
          <a:xfrm>
            <a:off x="2143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売り手の交渉力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BD5CDD9-5CD8-4E47-9EDE-190F0A51F338}"/>
              </a:ext>
            </a:extLst>
          </p:cNvPr>
          <p:cNvSpPr/>
          <p:nvPr/>
        </p:nvSpPr>
        <p:spPr bwMode="auto">
          <a:xfrm>
            <a:off x="65008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買い手の交渉力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A13FE26-44A3-46BB-9FE4-12EF6A6F167F}"/>
              </a:ext>
            </a:extLst>
          </p:cNvPr>
          <p:cNvSpPr/>
          <p:nvPr/>
        </p:nvSpPr>
        <p:spPr bwMode="auto">
          <a:xfrm>
            <a:off x="2962275" y="3297238"/>
            <a:ext cx="3313113" cy="4191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競合企業との敵対関係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0C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42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ファイブフォース分析（5つの競争要因）のテンプレートです。企画書・提案書などにご活用下さい。</dc:description>
  <cp:revision>12</cp:revision>
  <dcterms:created xsi:type="dcterms:W3CDTF">2009-02-20T09:16:29Z</dcterms:created>
  <dcterms:modified xsi:type="dcterms:W3CDTF">2021-08-08T00:11:15Z</dcterms:modified>
</cp:coreProperties>
</file>