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6865AA8-6CBE-4D0D-8093-70B1F3A192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E0668DF-A2D0-4CB7-ADF7-48641EFC3F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292239B-7705-4CA8-83EB-B736C085AE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D835760-58D5-4525-BBA6-E842C2FE63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371D1B26-D683-4EBA-A43F-51CD780BB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F64D2B4-E941-4515-8722-A49260D7B5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45968A5D-EC73-49EB-A7DB-20D95EBDCB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6AB144B-2DEA-480D-804D-97DA650059F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7051BFAD-C437-4713-9285-876E4491B9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3A996B3-8F22-46FD-827C-5E8FAC54B5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09D951B-9212-450D-9D53-E3A15F5CC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CDFAF32-9CC4-4BD5-B668-0124EF9BB82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7BC37F-E738-4417-967F-4B0DE655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0C8FB-4CA8-4526-A16C-8910EC72DF3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4D4698-119B-4A64-8B60-82D7DE47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17C80F-0BC6-4A9D-B4D5-835861D56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90275-B31B-48BE-8B35-20E37C4F9AB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944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171D91D-0680-4CE1-99E1-18EDD884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28C41-130E-45E5-938E-41733017D99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B0FC96-A5E1-4F86-BF6A-1B66E4AC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EB634A-2054-45A8-9D5B-34698F6D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5483F-81FE-4FB3-8CB2-E3D64A4E73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622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B1DC97-7F45-4C87-BFC7-DB704CC64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A233D-E72D-4EE1-89FC-A7CAEF630BC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56D9E3-A7E5-4897-880A-A6D10CA6F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BAAF98-1483-4CFD-863B-BE7914A1A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77364-F399-4A68-9A55-BBB821E30DD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809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84111E-2021-4D1A-A2BE-0128ECB68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8B0A8-A2AD-4876-8CFC-59B7C1386DC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1DC5412-2EB8-4FB7-84FF-F6E388682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70A99D-6734-451F-91D1-2B221C14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D43BD-334C-4A68-A61D-233CED9EC85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702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90363C-9CE2-475A-ACE2-DF31A4023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3AD25-4D30-4AB8-BC28-7059FCE4CEB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8027B8-C917-4130-9784-46F61FDB5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0C44ADA-C921-444F-B9BF-4F12E19FA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A0308-9F6C-47E6-A582-933E6630C6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1838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58F0682-2644-4BFB-AC0C-C5AEB865B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47307-955A-41E1-B8A9-69808234A77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09863D7-CF7F-4D77-9B2A-BD2C9ED56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F7CDEB7-9A2D-4F0D-B857-016998C6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EBAB5-04BA-4DB4-B59A-742F09B947C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43458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BB9BA0C-2A45-4905-9A54-D4D0C4D9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4E527-D3F8-44EB-A253-EC2D8A2788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090FFBD-3B16-469E-916F-3F6FD4EB9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2392659A-1389-41BD-9492-7A0C973F3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E3975-62EE-4422-812E-9982EEEE18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600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1A0C605-2411-48ED-B941-E1A5CC859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AAE7-CE6A-4602-8EFB-600AD8ABF59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DF512D9-BC0B-4580-96E7-8347832E4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D716020-39B5-40B3-BE7B-FC15FAC55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40E97-350B-4E1E-9641-ED7A7EDAAEF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1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5F96907-772D-4CF2-836C-A0F8C3CF5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456E3-C085-4CDD-A104-A699179827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E0D17B0-31BE-4699-82C6-6ADD64D2F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1CC4BF3-DA79-4BEF-B1BF-450601FC7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8C7BA-C621-4FCD-AE76-53AE2F96FC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393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4118D4F-17A5-43A1-BF4D-234DD9155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A0CFA-860E-443B-B830-DA27C21644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AF8D3DD-B925-4EF4-8B58-7BBE6CEE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CF5F4FF-2B57-4B89-A88F-2118E8407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7DA50-E0DD-4A80-A038-8ABCA91186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632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179D21B-F88E-4375-AD6E-4E96DBC21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97646-0A61-47D1-841D-EBAFC4FBA3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DFDEF6-4B9C-46B3-AFDC-95479DE4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EBDFBDD-B5FE-4523-A2B0-AB78C6984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202DD-905C-40E8-ADEF-C8660F3A0B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0539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80F946D-9EA9-4E36-B9DF-2724BC1C51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F49DF9-CC45-4377-8F20-44BF896970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46785BA-DE9C-4F1C-82BD-58B3F1912F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8BCE10A-8709-4507-84F2-A3E92092FE2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4331C5-22BC-4448-88A3-DF00197B3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A0E8232-E392-4379-A963-F2CA29239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49BC020-63A4-4F8D-8A3E-235A3251C6B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FAC18008-00B0-411B-BAFE-59329064F25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B6859CF-6D5F-4F34-9AE2-A12FFAAA4F3C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8C60D6A-10B3-4EAC-B2FD-CB58E17AD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/>
              <a:t>バリューチェーン分析／</a:t>
            </a:r>
            <a:r>
              <a:rPr lang="ja-JP" altLang="en-US" sz="2400" b="1">
                <a:latin typeface="Calibri" panose="020F0502020204030204" pitchFamily="34" charset="0"/>
              </a:rPr>
              <a:t>価値連鎖</a:t>
            </a:r>
            <a:endParaRPr lang="ja-JP" altLang="en-US" sz="2400" b="1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4894644E-5AFA-4EDF-99E0-854F2C0B0538}"/>
              </a:ext>
            </a:extLst>
          </p:cNvPr>
          <p:cNvSpPr/>
          <p:nvPr/>
        </p:nvSpPr>
        <p:spPr>
          <a:xfrm>
            <a:off x="244475" y="1890713"/>
            <a:ext cx="1716088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FBD36247-4E66-4146-B5B0-0F212E0E75CD}"/>
              </a:ext>
            </a:extLst>
          </p:cNvPr>
          <p:cNvSpPr/>
          <p:nvPr/>
        </p:nvSpPr>
        <p:spPr>
          <a:xfrm>
            <a:off x="2076450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C2D1D24E-5CDA-4FDD-8065-90D1F53980FB}"/>
              </a:ext>
            </a:extLst>
          </p:cNvPr>
          <p:cNvSpPr/>
          <p:nvPr/>
        </p:nvSpPr>
        <p:spPr>
          <a:xfrm>
            <a:off x="3817938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BE2E3A4F-5630-4BED-9D29-3E0E489F54B6}"/>
              </a:ext>
            </a:extLst>
          </p:cNvPr>
          <p:cNvSpPr/>
          <p:nvPr/>
        </p:nvSpPr>
        <p:spPr>
          <a:xfrm>
            <a:off x="5559425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850EA2FD-4E9F-4502-BBCB-9A3BDE29419A}"/>
              </a:ext>
            </a:extLst>
          </p:cNvPr>
          <p:cNvSpPr/>
          <p:nvPr/>
        </p:nvSpPr>
        <p:spPr>
          <a:xfrm>
            <a:off x="7300913" y="1890713"/>
            <a:ext cx="1628775" cy="2857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ホームベース 32">
            <a:extLst>
              <a:ext uri="{FF2B5EF4-FFF2-40B4-BE49-F238E27FC236}">
                <a16:creationId xmlns:a16="http://schemas.microsoft.com/office/drawing/2014/main" id="{E199547E-8788-4079-BF27-4DC2C83DDDD8}"/>
              </a:ext>
            </a:extLst>
          </p:cNvPr>
          <p:cNvSpPr/>
          <p:nvPr/>
        </p:nvSpPr>
        <p:spPr>
          <a:xfrm>
            <a:off x="7062788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サービス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40" name="ホームベース 39">
            <a:extLst>
              <a:ext uri="{FF2B5EF4-FFF2-40B4-BE49-F238E27FC236}">
                <a16:creationId xmlns:a16="http://schemas.microsoft.com/office/drawing/2014/main" id="{9D4A3B53-D089-4AFD-887B-26A5EF39EE73}"/>
              </a:ext>
            </a:extLst>
          </p:cNvPr>
          <p:cNvSpPr/>
          <p:nvPr/>
        </p:nvSpPr>
        <p:spPr>
          <a:xfrm>
            <a:off x="5357813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販売・</a:t>
            </a:r>
            <a:endParaRPr lang="en-US" altLang="ja-JP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　</a:t>
            </a:r>
            <a:r>
              <a:rPr lang="ja-JP" altLang="en-US" sz="1600" b="1" dirty="0">
                <a:solidFill>
                  <a:schemeClr val="bg1"/>
                </a:solidFill>
              </a:rPr>
              <a:t>マーケティング</a:t>
            </a:r>
          </a:p>
        </p:txBody>
      </p:sp>
      <p:sp>
        <p:nvSpPr>
          <p:cNvPr id="39" name="ホームベース 38">
            <a:extLst>
              <a:ext uri="{FF2B5EF4-FFF2-40B4-BE49-F238E27FC236}">
                <a16:creationId xmlns:a16="http://schemas.microsoft.com/office/drawing/2014/main" id="{C9074952-D069-4350-97F5-3F3EEEC8BC1D}"/>
              </a:ext>
            </a:extLst>
          </p:cNvPr>
          <p:cNvSpPr/>
          <p:nvPr/>
        </p:nvSpPr>
        <p:spPr>
          <a:xfrm>
            <a:off x="3654425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出荷物流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7" name="ホームベース 36">
            <a:extLst>
              <a:ext uri="{FF2B5EF4-FFF2-40B4-BE49-F238E27FC236}">
                <a16:creationId xmlns:a16="http://schemas.microsoft.com/office/drawing/2014/main" id="{AF4C17AF-A122-4CA6-9BBA-33C0778442FC}"/>
              </a:ext>
            </a:extLst>
          </p:cNvPr>
          <p:cNvSpPr/>
          <p:nvPr/>
        </p:nvSpPr>
        <p:spPr>
          <a:xfrm>
            <a:off x="1949450" y="690563"/>
            <a:ext cx="2030413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製造</a:t>
            </a:r>
            <a:endParaRPr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31" name="ホームベース 30">
            <a:extLst>
              <a:ext uri="{FF2B5EF4-FFF2-40B4-BE49-F238E27FC236}">
                <a16:creationId xmlns:a16="http://schemas.microsoft.com/office/drawing/2014/main" id="{07D351C3-5977-4F97-81AC-E8549B768C61}"/>
              </a:ext>
            </a:extLst>
          </p:cNvPr>
          <p:cNvSpPr/>
          <p:nvPr/>
        </p:nvSpPr>
        <p:spPr>
          <a:xfrm>
            <a:off x="244475" y="690563"/>
            <a:ext cx="2032000" cy="1143000"/>
          </a:xfrm>
          <a:prstGeom prst="homePlate">
            <a:avLst>
              <a:gd name="adj" fmla="val 24926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購買物流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088147D7-DEBB-41B1-AABD-AEE3EBD7FB7E}"/>
              </a:ext>
            </a:extLst>
          </p:cNvPr>
          <p:cNvSpPr/>
          <p:nvPr/>
        </p:nvSpPr>
        <p:spPr>
          <a:xfrm>
            <a:off x="255588" y="5041900"/>
            <a:ext cx="8674100" cy="1143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・コメント欄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37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バリューチェーン分析・価値連鎖分析のテンプレートです。主活動のみ図形がはいいており、書き込みが多くできます。。企画書・提案書などにご活用下さい。</dc:description>
  <cp:revision>10</cp:revision>
  <dcterms:created xsi:type="dcterms:W3CDTF">2009-02-20T09:16:29Z</dcterms:created>
  <dcterms:modified xsi:type="dcterms:W3CDTF">2021-08-08T00:25:12Z</dcterms:modified>
</cp:coreProperties>
</file>