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0982E7D-D0EA-4B89-8760-49A630BDBA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82A2136-30A1-4467-910B-EFDDA57642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9E9C5E-9E1C-4529-B965-12BA803D5AC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849BFD2-4205-4BB9-A42C-56D993672A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69944B3-BEC4-4D09-9FEC-D5258D82E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0E2A9F8-C1FA-4E61-ACCA-3BE087D8C4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989DBAC-DBB0-4AE2-82E7-5B50B31157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0559D53-3EDD-4C29-8AF2-D670FED486B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0B1E86E-FB59-4780-946A-2109935435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1D7A8CA-2300-4373-A031-77AC995F10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F29C625B-F133-47B0-B3CB-D9AB5ED42A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3D782A8-5456-4FA4-95C1-4606B9B216F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1658F5C-1503-4CB0-A9EB-9934BFFE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90D5-3F21-4B60-8C1E-1F48E5D887E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47BBCC1-1D92-40F6-882B-95A008FE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46E64E5-5BF8-4FBA-B90B-02A83D8E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1E45D-9D18-4BD0-8661-96F845BBC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558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C4A8A5-CA17-42C2-9504-183925134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607A-9508-4C23-B541-B4EC10DF5F6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E67593-E2AE-4032-ACBD-75A75437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07D0D0-BC06-4A13-9E78-6F73CFA3E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BF47-BBA2-4005-9A06-15A6E8FF30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170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BE80745-9F35-41DA-934D-9A7BA8D0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7516-D32E-40A1-A09D-B8C176B0CAB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69FB477-64E1-4262-93FC-978C8B42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BFE747-DF98-4971-805D-D4128EB9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79D06-83C1-487A-B22C-55B6A1F471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608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19E101-69F8-4655-B174-BC52560C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4072-3D3A-41F8-88F8-6D21460BB16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B356FA-2EA5-42E9-A626-80748237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5669B4-3DC8-4E29-962C-86F3A9EC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52683-A234-4ED3-AED0-3F1440DBF5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711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4E2ED37-7805-4770-B5BC-BAC78623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48C0-9D37-419F-9BC8-3136343B9AD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D6BBEF-4075-4BD3-84EB-3C6B05C2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01116FF-5DB5-4E78-AA8C-192804A5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1C1FA-73E2-4BBE-941E-13275F6376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125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1DD45-9890-4485-BABE-CBDAF12D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6DBB1-8EB5-4495-A84C-9A3941C6F45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BD810D0-8C4D-42C3-BB91-20CB7F77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B6F6A67-26AF-493D-A765-C9F840A08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85DD2-2499-4359-AD94-32117593F5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063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B46D45F-19BE-41F0-961D-87F492FC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2FC2-5798-4227-84F0-52E186273E2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054F59C-365D-4D36-B19B-D850B0B0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EE0637C-FFDC-4FF2-BF07-B38938DB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B35F-3586-44B7-B08E-F80A15F651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531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3BB39A3-AAF9-4760-BAF9-1DD5B97E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B495-3362-47B7-A25D-51CD333D6F0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1DEDA15-1A6C-49FF-9A8D-A369E67E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D262ADA-2B38-4A78-9EE2-23E6F295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C1E15-75FE-44CF-96AF-1ECF24C3D3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550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565FDC0-6DCB-45EE-AC00-93503CA1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8E13-5D2C-4911-934C-F6E36945C90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EF13C92-7CF6-4675-BF61-C2457AF2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91E1812-7F06-4B0A-BC4E-632E9BCE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A9206-7032-45AA-83E7-D9EB539BA7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260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E7C3528-3A8E-4E4E-B70E-99FAE9E2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9CAD-63F6-49FE-BD23-15E5F4A4290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57C58CF-5779-4390-9463-8625FE13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714F612-797F-46D3-9ADB-734BEA8D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27A75-EE39-4020-830B-EE7AAE93E6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88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4843712-5738-4E2C-982E-76CDA0CE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A244-BB0B-45D9-99DF-298AB1F356C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342D028-E4BC-4C2F-897C-ADF76144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447F7A-D6B0-4D51-A995-4CF4C365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7C1D0-901D-40A4-BA88-C0135DCB1A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666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C653048-D78D-4A33-8A44-9C5FA3FA12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CFBA0444-E897-46D1-B974-955FC3E5C4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4CB00EC-15BD-4785-B285-F891EDBDB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FB5EEEC-9A1E-4F96-BF2C-0C63C789667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629FC86-6815-45F6-9934-CF31FA93D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6E27298-C39B-4735-ADD0-456D166DC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1431226-5851-4401-A60B-62D0FC51DD4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BE731332-A5E2-4D17-9595-F5AB96A6BD81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3D19B92-DBD4-43E9-8EE7-9A646FA5E3CF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5DBBC07E-A56D-4DC5-A3B5-C706F6CB2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522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バリューチェーン分析／</a:t>
            </a:r>
            <a:r>
              <a:rPr lang="ja-JP" altLang="en-US" sz="2400" b="1">
                <a:latin typeface="Calibri" panose="020F0502020204030204" pitchFamily="34" charset="0"/>
              </a:rPr>
              <a:t>価値連鎖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CF32A9F3-D33B-4E4C-A0C3-F6C8F16BCA90}"/>
              </a:ext>
            </a:extLst>
          </p:cNvPr>
          <p:cNvSpPr/>
          <p:nvPr/>
        </p:nvSpPr>
        <p:spPr>
          <a:xfrm>
            <a:off x="244475" y="1890713"/>
            <a:ext cx="1716088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83A2EA5F-86FE-4851-A43B-54F5110095AE}"/>
              </a:ext>
            </a:extLst>
          </p:cNvPr>
          <p:cNvSpPr/>
          <p:nvPr/>
        </p:nvSpPr>
        <p:spPr>
          <a:xfrm>
            <a:off x="2076450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2B5468ED-44AE-46A7-AF7F-153B842629EA}"/>
              </a:ext>
            </a:extLst>
          </p:cNvPr>
          <p:cNvSpPr/>
          <p:nvPr/>
        </p:nvSpPr>
        <p:spPr>
          <a:xfrm>
            <a:off x="3817938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A8FEC2F6-91BC-4F91-B5C4-6793AB4D51E8}"/>
              </a:ext>
            </a:extLst>
          </p:cNvPr>
          <p:cNvSpPr/>
          <p:nvPr/>
        </p:nvSpPr>
        <p:spPr>
          <a:xfrm>
            <a:off x="5559425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8041AE29-CE0C-41BC-87A5-5B0F413AB3CF}"/>
              </a:ext>
            </a:extLst>
          </p:cNvPr>
          <p:cNvSpPr/>
          <p:nvPr/>
        </p:nvSpPr>
        <p:spPr>
          <a:xfrm>
            <a:off x="7300913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ホームベース 32">
            <a:extLst>
              <a:ext uri="{FF2B5EF4-FFF2-40B4-BE49-F238E27FC236}">
                <a16:creationId xmlns:a16="http://schemas.microsoft.com/office/drawing/2014/main" id="{E4C017D8-119A-4D95-8828-86DF0EF05DBA}"/>
              </a:ext>
            </a:extLst>
          </p:cNvPr>
          <p:cNvSpPr/>
          <p:nvPr/>
        </p:nvSpPr>
        <p:spPr>
          <a:xfrm>
            <a:off x="7062788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サービス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ホームベース 39">
            <a:extLst>
              <a:ext uri="{FF2B5EF4-FFF2-40B4-BE49-F238E27FC236}">
                <a16:creationId xmlns:a16="http://schemas.microsoft.com/office/drawing/2014/main" id="{E9BD106A-DD97-444B-96E4-DF344004AB58}"/>
              </a:ext>
            </a:extLst>
          </p:cNvPr>
          <p:cNvSpPr/>
          <p:nvPr/>
        </p:nvSpPr>
        <p:spPr>
          <a:xfrm>
            <a:off x="5357813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販売・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　</a:t>
            </a:r>
            <a:r>
              <a:rPr lang="ja-JP" altLang="en-US" sz="1600" b="1" dirty="0">
                <a:solidFill>
                  <a:schemeClr val="bg1"/>
                </a:solidFill>
              </a:rPr>
              <a:t>マーケティング</a:t>
            </a:r>
          </a:p>
        </p:txBody>
      </p:sp>
      <p:sp>
        <p:nvSpPr>
          <p:cNvPr id="39" name="ホームベース 38">
            <a:extLst>
              <a:ext uri="{FF2B5EF4-FFF2-40B4-BE49-F238E27FC236}">
                <a16:creationId xmlns:a16="http://schemas.microsoft.com/office/drawing/2014/main" id="{F0048FA5-3B97-4255-AED6-8349722967C4}"/>
              </a:ext>
            </a:extLst>
          </p:cNvPr>
          <p:cNvSpPr/>
          <p:nvPr/>
        </p:nvSpPr>
        <p:spPr>
          <a:xfrm>
            <a:off x="3654425" y="690563"/>
            <a:ext cx="2030413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出荷物流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7" name="ホームベース 36">
            <a:extLst>
              <a:ext uri="{FF2B5EF4-FFF2-40B4-BE49-F238E27FC236}">
                <a16:creationId xmlns:a16="http://schemas.microsoft.com/office/drawing/2014/main" id="{BD59A75E-63B3-4CDA-AA80-77D207BFD9EE}"/>
              </a:ext>
            </a:extLst>
          </p:cNvPr>
          <p:cNvSpPr/>
          <p:nvPr/>
        </p:nvSpPr>
        <p:spPr>
          <a:xfrm>
            <a:off x="1949450" y="690563"/>
            <a:ext cx="2030413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製造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ホームベース 30">
            <a:extLst>
              <a:ext uri="{FF2B5EF4-FFF2-40B4-BE49-F238E27FC236}">
                <a16:creationId xmlns:a16="http://schemas.microsoft.com/office/drawing/2014/main" id="{CA3288A2-538B-4A5C-AD1D-35D73B42AB84}"/>
              </a:ext>
            </a:extLst>
          </p:cNvPr>
          <p:cNvSpPr/>
          <p:nvPr/>
        </p:nvSpPr>
        <p:spPr>
          <a:xfrm>
            <a:off x="244475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購買物流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64CAA068-307E-49E1-8DF2-74B28AD2C98C}"/>
              </a:ext>
            </a:extLst>
          </p:cNvPr>
          <p:cNvSpPr/>
          <p:nvPr/>
        </p:nvSpPr>
        <p:spPr>
          <a:xfrm>
            <a:off x="255588" y="5041900"/>
            <a:ext cx="8674100" cy="1143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バリューチェーン分析・価値連鎖分析のテンプレートです。主活動のみ図形がはいいており、書き込みが多くできます。。企画書・提案書などにご活用下さい。</dc:description>
  <cp:revision>10</cp:revision>
  <dcterms:created xsi:type="dcterms:W3CDTF">2009-02-20T09:16:29Z</dcterms:created>
  <dcterms:modified xsi:type="dcterms:W3CDTF">2021-08-08T00:24:09Z</dcterms:modified>
</cp:coreProperties>
</file>