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79" r:id="rId2"/>
  </p:sldIdLst>
  <p:sldSz cx="9144000" cy="6858000" type="screen4x3"/>
  <p:notesSz cx="6858000" cy="9144000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77838" indent="-20638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57263" indent="-42863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436688" indent="-65088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914525" indent="-85725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00"/>
    <a:srgbClr val="FFCC66"/>
    <a:srgbClr val="FFFF99"/>
    <a:srgbClr val="FFCC99"/>
    <a:srgbClr val="FFFFCC"/>
    <a:srgbClr val="99FF66"/>
    <a:srgbClr val="66FF66"/>
    <a:srgbClr val="99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498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>
            <a:extLst>
              <a:ext uri="{FF2B5EF4-FFF2-40B4-BE49-F238E27FC236}">
                <a16:creationId xmlns:a16="http://schemas.microsoft.com/office/drawing/2014/main" id="{05980F28-8373-4DD2-95DB-241D4B9E69B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>
            <a:extLst>
              <a:ext uri="{FF2B5EF4-FFF2-40B4-BE49-F238E27FC236}">
                <a16:creationId xmlns:a16="http://schemas.microsoft.com/office/drawing/2014/main" id="{D10B8D59-68A3-469C-BF46-10BB4D2ECB30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4ECCC5C8-F25B-4265-B813-873DDA9DD0B4}" type="datetimeFigureOut">
              <a:rPr lang="ja-JP" altLang="en-US"/>
              <a:pPr>
                <a:defRPr/>
              </a:pPr>
              <a:t>2021/8/8</a:t>
            </a:fld>
            <a:endParaRPr lang="ja-JP" altLang="en-US"/>
          </a:p>
        </p:txBody>
      </p:sp>
      <p:sp>
        <p:nvSpPr>
          <p:cNvPr id="4" name="スライド イメージ プレースホルダ 3">
            <a:extLst>
              <a:ext uri="{FF2B5EF4-FFF2-40B4-BE49-F238E27FC236}">
                <a16:creationId xmlns:a16="http://schemas.microsoft.com/office/drawing/2014/main" id="{FA66B6EE-A939-44CF-B9D8-579B3C73FAB1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ja-JP" altLang="en-US" noProof="0"/>
          </a:p>
        </p:txBody>
      </p:sp>
      <p:sp>
        <p:nvSpPr>
          <p:cNvPr id="5" name="ノート プレースホルダ 4">
            <a:extLst>
              <a:ext uri="{FF2B5EF4-FFF2-40B4-BE49-F238E27FC236}">
                <a16:creationId xmlns:a16="http://schemas.microsoft.com/office/drawing/2014/main" id="{6A590DDF-9F09-47C9-9907-B2A24E91C1F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6" name="フッター プレースホルダ 5">
            <a:extLst>
              <a:ext uri="{FF2B5EF4-FFF2-40B4-BE49-F238E27FC236}">
                <a16:creationId xmlns:a16="http://schemas.microsoft.com/office/drawing/2014/main" id="{6B1D7F62-4B6C-4961-BF4E-8EEDE04BC428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6">
            <a:extLst>
              <a:ext uri="{FF2B5EF4-FFF2-40B4-BE49-F238E27FC236}">
                <a16:creationId xmlns:a16="http://schemas.microsoft.com/office/drawing/2014/main" id="{D357712E-C47A-4903-A08C-81C099C2953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anose="020F0502020204030204" pitchFamily="34" charset="0"/>
              </a:defRPr>
            </a:lvl1pPr>
          </a:lstStyle>
          <a:p>
            <a:fld id="{BC585E00-6E3C-4154-8492-B52C0F7958B9}" type="slidenum">
              <a:rPr lang="ja-JP" altLang="en-US"/>
              <a:pPr/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300" kern="1200">
        <a:solidFill>
          <a:schemeClr val="tx1"/>
        </a:solidFill>
        <a:latin typeface="+mn-lt"/>
        <a:ea typeface="+mn-ea"/>
        <a:cs typeface="+mn-cs"/>
      </a:defRPr>
    </a:lvl1pPr>
    <a:lvl2pPr marL="477838" algn="l" rtl="0" eaLnBrk="0" fontAlgn="base" hangingPunct="0">
      <a:spcBef>
        <a:spcPct val="30000"/>
      </a:spcBef>
      <a:spcAft>
        <a:spcPct val="0"/>
      </a:spcAft>
      <a:defRPr kumimoji="1" sz="1300" kern="1200">
        <a:solidFill>
          <a:schemeClr val="tx1"/>
        </a:solidFill>
        <a:latin typeface="+mn-lt"/>
        <a:ea typeface="+mn-ea"/>
        <a:cs typeface="+mn-cs"/>
      </a:defRPr>
    </a:lvl2pPr>
    <a:lvl3pPr marL="957263" algn="l" rtl="0" eaLnBrk="0" fontAlgn="base" hangingPunct="0">
      <a:spcBef>
        <a:spcPct val="30000"/>
      </a:spcBef>
      <a:spcAft>
        <a:spcPct val="0"/>
      </a:spcAft>
      <a:defRPr kumimoji="1" sz="1300" kern="1200">
        <a:solidFill>
          <a:schemeClr val="tx1"/>
        </a:solidFill>
        <a:latin typeface="+mn-lt"/>
        <a:ea typeface="+mn-ea"/>
        <a:cs typeface="+mn-cs"/>
      </a:defRPr>
    </a:lvl3pPr>
    <a:lvl4pPr marL="1436688" algn="l" rtl="0" eaLnBrk="0" fontAlgn="base" hangingPunct="0">
      <a:spcBef>
        <a:spcPct val="30000"/>
      </a:spcBef>
      <a:spcAft>
        <a:spcPct val="0"/>
      </a:spcAft>
      <a:defRPr kumimoji="1" sz="1300" kern="1200">
        <a:solidFill>
          <a:schemeClr val="tx1"/>
        </a:solidFill>
        <a:latin typeface="+mn-lt"/>
        <a:ea typeface="+mn-ea"/>
        <a:cs typeface="+mn-cs"/>
      </a:defRPr>
    </a:lvl4pPr>
    <a:lvl5pPr marL="1914525" algn="l" rtl="0" eaLnBrk="0" fontAlgn="base" hangingPunct="0">
      <a:spcBef>
        <a:spcPct val="30000"/>
      </a:spcBef>
      <a:spcAft>
        <a:spcPct val="0"/>
      </a:spcAft>
      <a:defRPr kumimoji="1" sz="1300" kern="1200">
        <a:solidFill>
          <a:schemeClr val="tx1"/>
        </a:solidFill>
        <a:latin typeface="+mn-lt"/>
        <a:ea typeface="+mn-ea"/>
        <a:cs typeface="+mn-cs"/>
      </a:defRPr>
    </a:lvl5pPr>
    <a:lvl6pPr marL="2394539" algn="l" defTabSz="957816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6pPr>
    <a:lvl7pPr marL="2873447" algn="l" defTabSz="957816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7pPr>
    <a:lvl8pPr marL="3352355" algn="l" defTabSz="957816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8pPr>
    <a:lvl9pPr marL="3831263" algn="l" defTabSz="957816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スライド イメージ プレースホルダ 1">
            <a:extLst>
              <a:ext uri="{FF2B5EF4-FFF2-40B4-BE49-F238E27FC236}">
                <a16:creationId xmlns:a16="http://schemas.microsoft.com/office/drawing/2014/main" id="{BF5F8C94-F439-4C19-AB22-ACDF02EEC861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ノート プレースホルダ 2">
            <a:extLst>
              <a:ext uri="{FF2B5EF4-FFF2-40B4-BE49-F238E27FC236}">
                <a16:creationId xmlns:a16="http://schemas.microsoft.com/office/drawing/2014/main" id="{B01DAF11-BF6E-4506-9252-152100C3CFED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en-US"/>
          </a:p>
        </p:txBody>
      </p:sp>
      <p:sp>
        <p:nvSpPr>
          <p:cNvPr id="8196" name="スライド番号プレースホルダ 3">
            <a:extLst>
              <a:ext uri="{FF2B5EF4-FFF2-40B4-BE49-F238E27FC236}">
                <a16:creationId xmlns:a16="http://schemas.microsoft.com/office/drawing/2014/main" id="{2AF99806-151F-4E00-B418-9B69A62A260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fld id="{171166AB-0BEF-465A-9691-879790A8A1D1}" type="slidenum">
              <a:rPr lang="ja-JP" altLang="en-US">
                <a:latin typeface="Calibri" panose="020F0502020204030204" pitchFamily="34" charset="0"/>
              </a:rPr>
              <a:pPr eaLnBrk="1" hangingPunct="1"/>
              <a:t>1</a:t>
            </a:fld>
            <a:endParaRPr lang="ja-JP" altLang="en-US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789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578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367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156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3945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8734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35235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8312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E897CF50-080F-44A7-84EB-A1A649EECB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F078DF-963A-400B-8A56-395D6674269F}" type="datetimeFigureOut">
              <a:rPr lang="ja-JP" altLang="en-US"/>
              <a:pPr>
                <a:defRPr/>
              </a:pPr>
              <a:t>2021/8/8</a:t>
            </a:fld>
            <a:endParaRPr lang="ja-JP" altLang="en-US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5D01E4C5-901E-48D6-A0D9-C55B42103F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8B571628-A5F5-4373-A26F-2574930780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DD9C959-AEDD-4CEF-AD16-EA442FC24991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5685642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2923E42A-1FEF-4E67-BBFE-DDE01A17B1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6B0F96-FCFC-488E-9423-7E9F5F2F538C}" type="datetimeFigureOut">
              <a:rPr lang="ja-JP" altLang="en-US"/>
              <a:pPr>
                <a:defRPr/>
              </a:pPr>
              <a:t>2021/8/8</a:t>
            </a:fld>
            <a:endParaRPr lang="ja-JP" altLang="en-US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E1251D83-250D-4827-B207-03AF66D82D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A1B00AD9-59F6-48F7-8443-C8FEE5BA46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43EF9C7-E574-400F-9F68-C0B355876714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7249914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EF3D81D3-1F22-43F3-94CF-B69A4BEAB8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D0C9E5-7FED-4B9C-85E5-744E71AC72A4}" type="datetimeFigureOut">
              <a:rPr lang="ja-JP" altLang="en-US"/>
              <a:pPr>
                <a:defRPr/>
              </a:pPr>
              <a:t>2021/8/8</a:t>
            </a:fld>
            <a:endParaRPr lang="ja-JP" altLang="en-US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867D3295-64CA-4FA6-9ED5-AFAF547CD1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67F2E3BD-49E1-4F2A-A96B-86C472A2EA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AA8851-7545-4F01-A55E-41280A7AB0CF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9160564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F4B06749-ACFB-48C0-874E-B77C81B7B7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C663CD-5AF2-45D9-A1E2-0BA264D9ABC4}" type="datetimeFigureOut">
              <a:rPr lang="ja-JP" altLang="en-US"/>
              <a:pPr>
                <a:defRPr/>
              </a:pPr>
              <a:t>2021/8/8</a:t>
            </a:fld>
            <a:endParaRPr lang="ja-JP" altLang="en-US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BBF33379-3A66-4618-8E61-83A7AFB6CD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5D785DC0-83D9-4391-871C-783BCA9539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E81BEF0-51F1-4AD4-94BA-9566FE0CB5FE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8307966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42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5"/>
            <a:ext cx="7772400" cy="1500187"/>
          </a:xfrm>
        </p:spPr>
        <p:txBody>
          <a:bodyPr anchor="b"/>
          <a:lstStyle>
            <a:lvl1pPr marL="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1pPr>
            <a:lvl2pPr marL="478908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2pPr>
            <a:lvl3pPr marL="95781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436724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191563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394539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2873447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35235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3831263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0CBE593A-E9F9-4E06-9CB4-8531301DDE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D9DE44-CC7B-49CF-B038-59F45F0495E4}" type="datetimeFigureOut">
              <a:rPr lang="ja-JP" altLang="en-US"/>
              <a:pPr>
                <a:defRPr/>
              </a:pPr>
              <a:t>2021/8/8</a:t>
            </a:fld>
            <a:endParaRPr lang="ja-JP" altLang="en-US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55B37190-2830-4E2E-9689-FFD7366ED6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EABA5ABE-B506-4AF3-AD74-01EEFBE725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FDD25A2-5558-4883-9D82-A5D0E75A0788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7824786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 3">
            <a:extLst>
              <a:ext uri="{FF2B5EF4-FFF2-40B4-BE49-F238E27FC236}">
                <a16:creationId xmlns:a16="http://schemas.microsoft.com/office/drawing/2014/main" id="{2AD4AC24-2AF8-4314-9964-BB1E40FAC6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A6D21A-F0E2-4FE0-8915-1D2D9FEBB349}" type="datetimeFigureOut">
              <a:rPr lang="ja-JP" altLang="en-US"/>
              <a:pPr>
                <a:defRPr/>
              </a:pPr>
              <a:t>2021/8/8</a:t>
            </a:fld>
            <a:endParaRPr lang="ja-JP" altLang="en-US"/>
          </a:p>
        </p:txBody>
      </p:sp>
      <p:sp>
        <p:nvSpPr>
          <p:cNvPr id="6" name="フッター プレースホルダ 4">
            <a:extLst>
              <a:ext uri="{FF2B5EF4-FFF2-40B4-BE49-F238E27FC236}">
                <a16:creationId xmlns:a16="http://schemas.microsoft.com/office/drawing/2014/main" id="{47AC8411-A55F-412E-ADAE-5F72ACF8CF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>
            <a:extLst>
              <a:ext uri="{FF2B5EF4-FFF2-40B4-BE49-F238E27FC236}">
                <a16:creationId xmlns:a16="http://schemas.microsoft.com/office/drawing/2014/main" id="{64B83FC3-CA9D-4F96-B1C2-80F38F24A9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24E574-9279-4870-8AB1-ACC314E6E158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8807985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78908" indent="0">
              <a:buNone/>
              <a:defRPr sz="2100" b="1"/>
            </a:lvl2pPr>
            <a:lvl3pPr marL="957816" indent="0">
              <a:buNone/>
              <a:defRPr sz="1900" b="1"/>
            </a:lvl3pPr>
            <a:lvl4pPr marL="1436724" indent="0">
              <a:buNone/>
              <a:defRPr sz="1600" b="1"/>
            </a:lvl4pPr>
            <a:lvl5pPr marL="1915631" indent="0">
              <a:buNone/>
              <a:defRPr sz="1600" b="1"/>
            </a:lvl5pPr>
            <a:lvl6pPr marL="2394539" indent="0">
              <a:buNone/>
              <a:defRPr sz="1600" b="1"/>
            </a:lvl6pPr>
            <a:lvl7pPr marL="2873447" indent="0">
              <a:buNone/>
              <a:defRPr sz="1600" b="1"/>
            </a:lvl7pPr>
            <a:lvl8pPr marL="3352355" indent="0">
              <a:buNone/>
              <a:defRPr sz="1600" b="1"/>
            </a:lvl8pPr>
            <a:lvl9pPr marL="3831263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9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78908" indent="0">
              <a:buNone/>
              <a:defRPr sz="2100" b="1"/>
            </a:lvl2pPr>
            <a:lvl3pPr marL="957816" indent="0">
              <a:buNone/>
              <a:defRPr sz="1900" b="1"/>
            </a:lvl3pPr>
            <a:lvl4pPr marL="1436724" indent="0">
              <a:buNone/>
              <a:defRPr sz="1600" b="1"/>
            </a:lvl4pPr>
            <a:lvl5pPr marL="1915631" indent="0">
              <a:buNone/>
              <a:defRPr sz="1600" b="1"/>
            </a:lvl5pPr>
            <a:lvl6pPr marL="2394539" indent="0">
              <a:buNone/>
              <a:defRPr sz="1600" b="1"/>
            </a:lvl6pPr>
            <a:lvl7pPr marL="2873447" indent="0">
              <a:buNone/>
              <a:defRPr sz="1600" b="1"/>
            </a:lvl7pPr>
            <a:lvl8pPr marL="3352355" indent="0">
              <a:buNone/>
              <a:defRPr sz="1600" b="1"/>
            </a:lvl8pPr>
            <a:lvl9pPr marL="3831263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9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 3">
            <a:extLst>
              <a:ext uri="{FF2B5EF4-FFF2-40B4-BE49-F238E27FC236}">
                <a16:creationId xmlns:a16="http://schemas.microsoft.com/office/drawing/2014/main" id="{AD23F9D3-6C8B-4B79-8449-D3C0396864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F8D0AA-929B-44EB-A2DA-8BAEB9C6202C}" type="datetimeFigureOut">
              <a:rPr lang="ja-JP" altLang="en-US"/>
              <a:pPr>
                <a:defRPr/>
              </a:pPr>
              <a:t>2021/8/8</a:t>
            </a:fld>
            <a:endParaRPr lang="ja-JP" altLang="en-US"/>
          </a:p>
        </p:txBody>
      </p:sp>
      <p:sp>
        <p:nvSpPr>
          <p:cNvPr id="8" name="フッター プレースホルダ 4">
            <a:extLst>
              <a:ext uri="{FF2B5EF4-FFF2-40B4-BE49-F238E27FC236}">
                <a16:creationId xmlns:a16="http://schemas.microsoft.com/office/drawing/2014/main" id="{E46C4018-C0D9-46F9-9471-E695010990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 5">
            <a:extLst>
              <a:ext uri="{FF2B5EF4-FFF2-40B4-BE49-F238E27FC236}">
                <a16:creationId xmlns:a16="http://schemas.microsoft.com/office/drawing/2014/main" id="{EE5BBA75-E7D4-4A4C-873F-4D27122ECF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9E0267F-9D46-4AA7-B883-F816DD5F785D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723709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日付プレースホルダ 3">
            <a:extLst>
              <a:ext uri="{FF2B5EF4-FFF2-40B4-BE49-F238E27FC236}">
                <a16:creationId xmlns:a16="http://schemas.microsoft.com/office/drawing/2014/main" id="{DFC32508-6F36-4FE4-926F-7CFE909D79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7B5777-6E18-4A78-90F4-285DEF9A8A87}" type="datetimeFigureOut">
              <a:rPr lang="ja-JP" altLang="en-US"/>
              <a:pPr>
                <a:defRPr/>
              </a:pPr>
              <a:t>2021/8/8</a:t>
            </a:fld>
            <a:endParaRPr lang="ja-JP" altLang="en-US"/>
          </a:p>
        </p:txBody>
      </p:sp>
      <p:sp>
        <p:nvSpPr>
          <p:cNvPr id="4" name="フッター プレースホルダ 4">
            <a:extLst>
              <a:ext uri="{FF2B5EF4-FFF2-40B4-BE49-F238E27FC236}">
                <a16:creationId xmlns:a16="http://schemas.microsoft.com/office/drawing/2014/main" id="{CE075AD6-31DE-4D01-8A74-5E9DF1D743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 5">
            <a:extLst>
              <a:ext uri="{FF2B5EF4-FFF2-40B4-BE49-F238E27FC236}">
                <a16:creationId xmlns:a16="http://schemas.microsoft.com/office/drawing/2014/main" id="{AF45D9DF-3462-4B70-A22A-B8E9F78AF5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EBD3F7D-4F0F-46EC-98D6-D03CC6897B51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6922530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3">
            <a:extLst>
              <a:ext uri="{FF2B5EF4-FFF2-40B4-BE49-F238E27FC236}">
                <a16:creationId xmlns:a16="http://schemas.microsoft.com/office/drawing/2014/main" id="{A40EAB49-0161-40DF-B59C-CBCCBE8842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292F9C-3E59-4C86-B030-14676E6F1D06}" type="datetimeFigureOut">
              <a:rPr lang="ja-JP" altLang="en-US"/>
              <a:pPr>
                <a:defRPr/>
              </a:pPr>
              <a:t>2021/8/8</a:t>
            </a:fld>
            <a:endParaRPr lang="ja-JP" altLang="en-US"/>
          </a:p>
        </p:txBody>
      </p:sp>
      <p:sp>
        <p:nvSpPr>
          <p:cNvPr id="3" name="フッター プレースホルダ 4">
            <a:extLst>
              <a:ext uri="{FF2B5EF4-FFF2-40B4-BE49-F238E27FC236}">
                <a16:creationId xmlns:a16="http://schemas.microsoft.com/office/drawing/2014/main" id="{659DA33E-D933-4EEE-A272-0BA4E80C7B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 5">
            <a:extLst>
              <a:ext uri="{FF2B5EF4-FFF2-40B4-BE49-F238E27FC236}">
                <a16:creationId xmlns:a16="http://schemas.microsoft.com/office/drawing/2014/main" id="{86F542FA-0ACD-48BF-BDD5-3E71CD173B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D754767-B0A0-4F46-A13C-8D487B8ADBB0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8753233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1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1" y="273052"/>
            <a:ext cx="5111750" cy="5853113"/>
          </a:xfrm>
        </p:spPr>
        <p:txBody>
          <a:bodyPr/>
          <a:lstStyle>
            <a:lvl1pPr>
              <a:defRPr sz="3400"/>
            </a:lvl1pPr>
            <a:lvl2pPr>
              <a:defRPr sz="2900"/>
            </a:lvl2pPr>
            <a:lvl3pPr>
              <a:defRPr sz="25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1" y="1435102"/>
            <a:ext cx="3008313" cy="4691063"/>
          </a:xfrm>
        </p:spPr>
        <p:txBody>
          <a:bodyPr/>
          <a:lstStyle>
            <a:lvl1pPr marL="0" indent="0">
              <a:buNone/>
              <a:defRPr sz="1500"/>
            </a:lvl1pPr>
            <a:lvl2pPr marL="478908" indent="0">
              <a:buNone/>
              <a:defRPr sz="1300"/>
            </a:lvl2pPr>
            <a:lvl3pPr marL="957816" indent="0">
              <a:buNone/>
              <a:defRPr sz="1000"/>
            </a:lvl3pPr>
            <a:lvl4pPr marL="1436724" indent="0">
              <a:buNone/>
              <a:defRPr sz="1000"/>
            </a:lvl4pPr>
            <a:lvl5pPr marL="1915631" indent="0">
              <a:buNone/>
              <a:defRPr sz="1000"/>
            </a:lvl5pPr>
            <a:lvl6pPr marL="2394539" indent="0">
              <a:buNone/>
              <a:defRPr sz="1000"/>
            </a:lvl6pPr>
            <a:lvl7pPr marL="2873447" indent="0">
              <a:buNone/>
              <a:defRPr sz="1000"/>
            </a:lvl7pPr>
            <a:lvl8pPr marL="3352355" indent="0">
              <a:buNone/>
              <a:defRPr sz="1000"/>
            </a:lvl8pPr>
            <a:lvl9pPr marL="3831263" indent="0">
              <a:buNone/>
              <a:defRPr sz="10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3">
            <a:extLst>
              <a:ext uri="{FF2B5EF4-FFF2-40B4-BE49-F238E27FC236}">
                <a16:creationId xmlns:a16="http://schemas.microsoft.com/office/drawing/2014/main" id="{58E687A3-8AC3-4ECB-AD52-D063EAC1EC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2E0EC8-CBAA-41A6-BEA3-65ECE3E60DD0}" type="datetimeFigureOut">
              <a:rPr lang="ja-JP" altLang="en-US"/>
              <a:pPr>
                <a:defRPr/>
              </a:pPr>
              <a:t>2021/8/8</a:t>
            </a:fld>
            <a:endParaRPr lang="ja-JP" altLang="en-US"/>
          </a:p>
        </p:txBody>
      </p:sp>
      <p:sp>
        <p:nvSpPr>
          <p:cNvPr id="6" name="フッター プレースホルダ 4">
            <a:extLst>
              <a:ext uri="{FF2B5EF4-FFF2-40B4-BE49-F238E27FC236}">
                <a16:creationId xmlns:a16="http://schemas.microsoft.com/office/drawing/2014/main" id="{A87820ED-D1E4-4665-B751-EB1F3053A2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>
            <a:extLst>
              <a:ext uri="{FF2B5EF4-FFF2-40B4-BE49-F238E27FC236}">
                <a16:creationId xmlns:a16="http://schemas.microsoft.com/office/drawing/2014/main" id="{D385249D-6236-4371-A799-49914D910C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3604D39-4C28-4201-A2E8-FA95463D29BC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7618968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1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400"/>
            </a:lvl1pPr>
            <a:lvl2pPr marL="478908" indent="0">
              <a:buNone/>
              <a:defRPr sz="2900"/>
            </a:lvl2pPr>
            <a:lvl3pPr marL="957816" indent="0">
              <a:buNone/>
              <a:defRPr sz="2500"/>
            </a:lvl3pPr>
            <a:lvl4pPr marL="1436724" indent="0">
              <a:buNone/>
              <a:defRPr sz="2100"/>
            </a:lvl4pPr>
            <a:lvl5pPr marL="1915631" indent="0">
              <a:buNone/>
              <a:defRPr sz="2100"/>
            </a:lvl5pPr>
            <a:lvl6pPr marL="2394539" indent="0">
              <a:buNone/>
              <a:defRPr sz="2100"/>
            </a:lvl6pPr>
            <a:lvl7pPr marL="2873447" indent="0">
              <a:buNone/>
              <a:defRPr sz="2100"/>
            </a:lvl7pPr>
            <a:lvl8pPr marL="3352355" indent="0">
              <a:buNone/>
              <a:defRPr sz="2100"/>
            </a:lvl8pPr>
            <a:lvl9pPr marL="3831263" indent="0">
              <a:buNone/>
              <a:defRPr sz="21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500"/>
            </a:lvl1pPr>
            <a:lvl2pPr marL="478908" indent="0">
              <a:buNone/>
              <a:defRPr sz="1300"/>
            </a:lvl2pPr>
            <a:lvl3pPr marL="957816" indent="0">
              <a:buNone/>
              <a:defRPr sz="1000"/>
            </a:lvl3pPr>
            <a:lvl4pPr marL="1436724" indent="0">
              <a:buNone/>
              <a:defRPr sz="1000"/>
            </a:lvl4pPr>
            <a:lvl5pPr marL="1915631" indent="0">
              <a:buNone/>
              <a:defRPr sz="1000"/>
            </a:lvl5pPr>
            <a:lvl6pPr marL="2394539" indent="0">
              <a:buNone/>
              <a:defRPr sz="1000"/>
            </a:lvl6pPr>
            <a:lvl7pPr marL="2873447" indent="0">
              <a:buNone/>
              <a:defRPr sz="1000"/>
            </a:lvl7pPr>
            <a:lvl8pPr marL="3352355" indent="0">
              <a:buNone/>
              <a:defRPr sz="1000"/>
            </a:lvl8pPr>
            <a:lvl9pPr marL="3831263" indent="0">
              <a:buNone/>
              <a:defRPr sz="10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3">
            <a:extLst>
              <a:ext uri="{FF2B5EF4-FFF2-40B4-BE49-F238E27FC236}">
                <a16:creationId xmlns:a16="http://schemas.microsoft.com/office/drawing/2014/main" id="{728C4951-2410-45FC-B309-95E659E713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98FCDF-390B-4ECF-8EAE-321F0F45BF4E}" type="datetimeFigureOut">
              <a:rPr lang="ja-JP" altLang="en-US"/>
              <a:pPr>
                <a:defRPr/>
              </a:pPr>
              <a:t>2021/8/8</a:t>
            </a:fld>
            <a:endParaRPr lang="ja-JP" altLang="en-US"/>
          </a:p>
        </p:txBody>
      </p:sp>
      <p:sp>
        <p:nvSpPr>
          <p:cNvPr id="6" name="フッター プレースホルダ 4">
            <a:extLst>
              <a:ext uri="{FF2B5EF4-FFF2-40B4-BE49-F238E27FC236}">
                <a16:creationId xmlns:a16="http://schemas.microsoft.com/office/drawing/2014/main" id="{6E99C81C-91B1-4F9A-833B-E7D3099897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>
            <a:extLst>
              <a:ext uri="{FF2B5EF4-FFF2-40B4-BE49-F238E27FC236}">
                <a16:creationId xmlns:a16="http://schemas.microsoft.com/office/drawing/2014/main" id="{2BF9E383-76F1-405E-A984-F4C3B8A0E9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448D35-EEA7-4320-8129-888FE7DA13A3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0025294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 1">
            <a:extLst>
              <a:ext uri="{FF2B5EF4-FFF2-40B4-BE49-F238E27FC236}">
                <a16:creationId xmlns:a16="http://schemas.microsoft.com/office/drawing/2014/main" id="{F6448950-8765-4DC9-82DE-AAE309BE359E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5782" tIns="47891" rIns="95782" bIns="47891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テキスト プレースホルダ 2">
            <a:extLst>
              <a:ext uri="{FF2B5EF4-FFF2-40B4-BE49-F238E27FC236}">
                <a16:creationId xmlns:a16="http://schemas.microsoft.com/office/drawing/2014/main" id="{1AEFBF8A-DB54-4C6D-9ED0-E1B79A0DBF76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5782" tIns="47891" rIns="95782" bIns="4789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E937DD1E-5A8A-4388-8EB2-5D0C34C34EB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5782" tIns="47891" rIns="95782" bIns="47891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DA9FCB47-AA1E-4BFC-9643-5A6C4EE4DC2E}" type="datetimeFigureOut">
              <a:rPr lang="ja-JP" altLang="en-US"/>
              <a:pPr>
                <a:defRPr/>
              </a:pPr>
              <a:t>2021/8/8</a:t>
            </a:fld>
            <a:endParaRPr lang="ja-JP" altLang="en-US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262D1765-11B0-4A0D-BD7D-323D0828785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5782" tIns="47891" rIns="95782" bIns="47891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3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96992E20-A235-4230-BACF-2B17ECDE5EF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5782" tIns="47891" rIns="95782" bIns="47891" numCol="1" anchor="ctr" anchorCtr="0" compatLnSpc="1">
            <a:prstTxWarp prst="textNoShape">
              <a:avLst/>
            </a:prstTxWarp>
          </a:bodyPr>
          <a:lstStyle>
            <a:lvl1pPr algn="r">
              <a:defRPr sz="13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77411C07-8EED-46DC-886A-632EC723FB4F}" type="slidenum">
              <a:rPr lang="ja-JP" altLang="en-US"/>
              <a:pPr/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6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600">
          <a:solidFill>
            <a:schemeClr val="tx1"/>
          </a:solidFill>
          <a:latin typeface="Calibri" pitchFamily="34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600">
          <a:solidFill>
            <a:schemeClr val="tx1"/>
          </a:solidFill>
          <a:latin typeface="Calibri" pitchFamily="34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600">
          <a:solidFill>
            <a:schemeClr val="tx1"/>
          </a:solidFill>
          <a:latin typeface="Calibri" pitchFamily="34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600">
          <a:solidFill>
            <a:schemeClr val="tx1"/>
          </a:solidFill>
          <a:latin typeface="Calibri" pitchFamily="34" charset="0"/>
          <a:ea typeface="ＭＳ Ｐゴシック" pitchFamily="50" charset="-128"/>
        </a:defRPr>
      </a:lvl5pPr>
      <a:lvl6pPr marL="478908" algn="ctr" rtl="0" fontAlgn="base">
        <a:spcBef>
          <a:spcPct val="0"/>
        </a:spcBef>
        <a:spcAft>
          <a:spcPct val="0"/>
        </a:spcAft>
        <a:defRPr kumimoji="1" sz="4600">
          <a:solidFill>
            <a:schemeClr val="tx1"/>
          </a:solidFill>
          <a:latin typeface="Calibri" pitchFamily="34" charset="0"/>
          <a:ea typeface="ＭＳ Ｐゴシック" pitchFamily="50" charset="-128"/>
        </a:defRPr>
      </a:lvl6pPr>
      <a:lvl7pPr marL="957816" algn="ctr" rtl="0" fontAlgn="base">
        <a:spcBef>
          <a:spcPct val="0"/>
        </a:spcBef>
        <a:spcAft>
          <a:spcPct val="0"/>
        </a:spcAft>
        <a:defRPr kumimoji="1" sz="4600">
          <a:solidFill>
            <a:schemeClr val="tx1"/>
          </a:solidFill>
          <a:latin typeface="Calibri" pitchFamily="34" charset="0"/>
          <a:ea typeface="ＭＳ Ｐゴシック" pitchFamily="50" charset="-128"/>
        </a:defRPr>
      </a:lvl7pPr>
      <a:lvl8pPr marL="1436724" algn="ctr" rtl="0" fontAlgn="base">
        <a:spcBef>
          <a:spcPct val="0"/>
        </a:spcBef>
        <a:spcAft>
          <a:spcPct val="0"/>
        </a:spcAft>
        <a:defRPr kumimoji="1" sz="4600">
          <a:solidFill>
            <a:schemeClr val="tx1"/>
          </a:solidFill>
          <a:latin typeface="Calibri" pitchFamily="34" charset="0"/>
          <a:ea typeface="ＭＳ Ｐゴシック" pitchFamily="50" charset="-128"/>
        </a:defRPr>
      </a:lvl8pPr>
      <a:lvl9pPr marL="1915631" algn="ctr" rtl="0" fontAlgn="base">
        <a:spcBef>
          <a:spcPct val="0"/>
        </a:spcBef>
        <a:spcAft>
          <a:spcPct val="0"/>
        </a:spcAft>
        <a:defRPr kumimoji="1" sz="4600">
          <a:solidFill>
            <a:schemeClr val="tx1"/>
          </a:solidFill>
          <a:latin typeface="Calibri" pitchFamily="34" charset="0"/>
          <a:ea typeface="ＭＳ Ｐゴシック" pitchFamily="50" charset="-128"/>
        </a:defRPr>
      </a:lvl9pPr>
    </p:titleStyle>
    <p:bodyStyle>
      <a:lvl1pPr marL="358775" indent="-358775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3400" kern="1200">
          <a:solidFill>
            <a:schemeClr val="tx1"/>
          </a:solidFill>
          <a:latin typeface="+mn-lt"/>
          <a:ea typeface="+mn-ea"/>
          <a:cs typeface="+mn-cs"/>
        </a:defRPr>
      </a:lvl1pPr>
      <a:lvl2pPr marL="777875" indent="-2984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196975" indent="-238125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674813" indent="-238125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154238" indent="-238125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33993" indent="-239454" algn="l" defTabSz="957816" rtl="0" eaLnBrk="1" latinLnBrk="0" hangingPunct="1">
        <a:spcBef>
          <a:spcPct val="20000"/>
        </a:spcBef>
        <a:buFont typeface="Arial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12901" indent="-239454" algn="l" defTabSz="957816" rtl="0" eaLnBrk="1" latinLnBrk="0" hangingPunct="1">
        <a:spcBef>
          <a:spcPct val="20000"/>
        </a:spcBef>
        <a:buFont typeface="Arial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591809" indent="-239454" algn="l" defTabSz="957816" rtl="0" eaLnBrk="1" latinLnBrk="0" hangingPunct="1">
        <a:spcBef>
          <a:spcPct val="20000"/>
        </a:spcBef>
        <a:buFont typeface="Arial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070717" indent="-239454" algn="l" defTabSz="957816" rtl="0" eaLnBrk="1" latinLnBrk="0" hangingPunct="1">
        <a:spcBef>
          <a:spcPct val="20000"/>
        </a:spcBef>
        <a:buFont typeface="Arial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5781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78908" algn="l" defTabSz="95781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57816" algn="l" defTabSz="95781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436724" algn="l" defTabSz="95781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915631" algn="l" defTabSz="95781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394539" algn="l" defTabSz="95781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873447" algn="l" defTabSz="95781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352355" algn="l" defTabSz="95781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831263" algn="l" defTabSz="95781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正方形/長方形 214">
            <a:extLst>
              <a:ext uri="{FF2B5EF4-FFF2-40B4-BE49-F238E27FC236}">
                <a16:creationId xmlns:a16="http://schemas.microsoft.com/office/drawing/2014/main" id="{A980B52C-8B71-458E-AECF-04DE6E359A91}"/>
              </a:ext>
            </a:extLst>
          </p:cNvPr>
          <p:cNvSpPr/>
          <p:nvPr/>
        </p:nvSpPr>
        <p:spPr>
          <a:xfrm>
            <a:off x="0" y="6357938"/>
            <a:ext cx="9144000" cy="500062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5782" tIns="47891" rIns="95782" bIns="47891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dirty="0"/>
          </a:p>
        </p:txBody>
      </p:sp>
      <p:sp>
        <p:nvSpPr>
          <p:cNvPr id="216" name="正方形/長方形 215">
            <a:extLst>
              <a:ext uri="{FF2B5EF4-FFF2-40B4-BE49-F238E27FC236}">
                <a16:creationId xmlns:a16="http://schemas.microsoft.com/office/drawing/2014/main" id="{3A51F27F-03BE-4948-9C17-72C893BA42F3}"/>
              </a:ext>
            </a:extLst>
          </p:cNvPr>
          <p:cNvSpPr/>
          <p:nvPr/>
        </p:nvSpPr>
        <p:spPr>
          <a:xfrm>
            <a:off x="-14288" y="469900"/>
            <a:ext cx="9144001" cy="46038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5782" tIns="47891" rIns="95782" bIns="47891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dirty="0"/>
          </a:p>
        </p:txBody>
      </p:sp>
      <p:sp>
        <p:nvSpPr>
          <p:cNvPr id="2052" name="テキスト ボックス 225">
            <a:extLst>
              <a:ext uri="{FF2B5EF4-FFF2-40B4-BE49-F238E27FC236}">
                <a16:creationId xmlns:a16="http://schemas.microsoft.com/office/drawing/2014/main" id="{9DBB578C-11F0-49E0-B989-1832D1F8F4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7188" y="44450"/>
            <a:ext cx="4522787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5782" tIns="47891" rIns="95782" bIns="47891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2400" b="1"/>
              <a:t>バリューチェーン分析／</a:t>
            </a:r>
            <a:r>
              <a:rPr lang="ja-JP" altLang="en-US" sz="2400" b="1">
                <a:latin typeface="Calibri" panose="020F0502020204030204" pitchFamily="34" charset="0"/>
              </a:rPr>
              <a:t>価値連鎖</a:t>
            </a:r>
            <a:endParaRPr lang="ja-JP" altLang="en-US" sz="2400" b="1"/>
          </a:p>
        </p:txBody>
      </p:sp>
      <p:sp>
        <p:nvSpPr>
          <p:cNvPr id="56" name="角丸四角形 55">
            <a:extLst>
              <a:ext uri="{FF2B5EF4-FFF2-40B4-BE49-F238E27FC236}">
                <a16:creationId xmlns:a16="http://schemas.microsoft.com/office/drawing/2014/main" id="{7E2C4E27-6E26-495F-B675-6FB37CE5ED53}"/>
              </a:ext>
            </a:extLst>
          </p:cNvPr>
          <p:cNvSpPr/>
          <p:nvPr/>
        </p:nvSpPr>
        <p:spPr>
          <a:xfrm>
            <a:off x="830263" y="3643313"/>
            <a:ext cx="1428750" cy="2571750"/>
          </a:xfrm>
          <a:prstGeom prst="roundRect">
            <a:avLst>
              <a:gd name="adj" fmla="val 7570"/>
            </a:avLst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>
              <a:defRPr/>
            </a:pPr>
            <a:r>
              <a:rPr lang="ja-JP" altLang="en-US" sz="1600" dirty="0">
                <a:solidFill>
                  <a:schemeClr val="tx1"/>
                </a:solidFill>
              </a:rPr>
              <a:t>・ここに入力</a:t>
            </a:r>
          </a:p>
        </p:txBody>
      </p:sp>
      <p:sp>
        <p:nvSpPr>
          <p:cNvPr id="57" name="角丸四角形 56">
            <a:extLst>
              <a:ext uri="{FF2B5EF4-FFF2-40B4-BE49-F238E27FC236}">
                <a16:creationId xmlns:a16="http://schemas.microsoft.com/office/drawing/2014/main" id="{9C056E74-E351-43BC-ABD0-10D86814BADB}"/>
              </a:ext>
            </a:extLst>
          </p:cNvPr>
          <p:cNvSpPr/>
          <p:nvPr/>
        </p:nvSpPr>
        <p:spPr>
          <a:xfrm>
            <a:off x="2390775" y="3643313"/>
            <a:ext cx="1357313" cy="2571750"/>
          </a:xfrm>
          <a:prstGeom prst="roundRect">
            <a:avLst>
              <a:gd name="adj" fmla="val 7570"/>
            </a:avLst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>
              <a:defRPr/>
            </a:pPr>
            <a:r>
              <a:rPr lang="ja-JP" altLang="en-US" sz="1600" dirty="0">
                <a:solidFill>
                  <a:schemeClr val="tx1"/>
                </a:solidFill>
              </a:rPr>
              <a:t>・ここに入力</a:t>
            </a:r>
          </a:p>
        </p:txBody>
      </p:sp>
      <p:sp>
        <p:nvSpPr>
          <p:cNvPr id="58" name="角丸四角形 57">
            <a:extLst>
              <a:ext uri="{FF2B5EF4-FFF2-40B4-BE49-F238E27FC236}">
                <a16:creationId xmlns:a16="http://schemas.microsoft.com/office/drawing/2014/main" id="{E856BF85-7E04-4700-BCC9-7EDA28C4FB64}"/>
              </a:ext>
            </a:extLst>
          </p:cNvPr>
          <p:cNvSpPr/>
          <p:nvPr/>
        </p:nvSpPr>
        <p:spPr>
          <a:xfrm>
            <a:off x="3879850" y="3643313"/>
            <a:ext cx="1357313" cy="2571750"/>
          </a:xfrm>
          <a:prstGeom prst="roundRect">
            <a:avLst>
              <a:gd name="adj" fmla="val 7570"/>
            </a:avLst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>
              <a:defRPr/>
            </a:pPr>
            <a:r>
              <a:rPr lang="ja-JP" altLang="en-US" sz="1600" dirty="0">
                <a:solidFill>
                  <a:schemeClr val="tx1"/>
                </a:solidFill>
              </a:rPr>
              <a:t>・ここに入力</a:t>
            </a:r>
          </a:p>
        </p:txBody>
      </p:sp>
      <p:sp>
        <p:nvSpPr>
          <p:cNvPr id="59" name="角丸四角形 58">
            <a:extLst>
              <a:ext uri="{FF2B5EF4-FFF2-40B4-BE49-F238E27FC236}">
                <a16:creationId xmlns:a16="http://schemas.microsoft.com/office/drawing/2014/main" id="{8F248E9D-A8FE-43B6-9C62-771F92320B46}"/>
              </a:ext>
            </a:extLst>
          </p:cNvPr>
          <p:cNvSpPr/>
          <p:nvPr/>
        </p:nvSpPr>
        <p:spPr>
          <a:xfrm>
            <a:off x="5368925" y="3643313"/>
            <a:ext cx="1357313" cy="2571750"/>
          </a:xfrm>
          <a:prstGeom prst="roundRect">
            <a:avLst>
              <a:gd name="adj" fmla="val 7570"/>
            </a:avLst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>
              <a:defRPr/>
            </a:pPr>
            <a:r>
              <a:rPr lang="ja-JP" altLang="en-US" sz="1600" dirty="0">
                <a:solidFill>
                  <a:schemeClr val="tx1"/>
                </a:solidFill>
              </a:rPr>
              <a:t>・ここに入力</a:t>
            </a:r>
          </a:p>
        </p:txBody>
      </p:sp>
      <p:sp>
        <p:nvSpPr>
          <p:cNvPr id="60" name="角丸四角形 59">
            <a:extLst>
              <a:ext uri="{FF2B5EF4-FFF2-40B4-BE49-F238E27FC236}">
                <a16:creationId xmlns:a16="http://schemas.microsoft.com/office/drawing/2014/main" id="{67D1E59A-FB48-42AF-B539-C94BC96696F6}"/>
              </a:ext>
            </a:extLst>
          </p:cNvPr>
          <p:cNvSpPr/>
          <p:nvPr/>
        </p:nvSpPr>
        <p:spPr>
          <a:xfrm>
            <a:off x="6858000" y="3643313"/>
            <a:ext cx="1357313" cy="2571750"/>
          </a:xfrm>
          <a:prstGeom prst="roundRect">
            <a:avLst>
              <a:gd name="adj" fmla="val 7570"/>
            </a:avLst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>
              <a:defRPr/>
            </a:pPr>
            <a:r>
              <a:rPr lang="ja-JP" altLang="en-US" sz="1600" dirty="0">
                <a:solidFill>
                  <a:schemeClr val="tx1"/>
                </a:solidFill>
              </a:rPr>
              <a:t>・ここに入力</a:t>
            </a:r>
          </a:p>
        </p:txBody>
      </p:sp>
      <p:grpSp>
        <p:nvGrpSpPr>
          <p:cNvPr id="2058" name="グループ化 63">
            <a:extLst>
              <a:ext uri="{FF2B5EF4-FFF2-40B4-BE49-F238E27FC236}">
                <a16:creationId xmlns:a16="http://schemas.microsoft.com/office/drawing/2014/main" id="{321268E0-8BD6-470F-9E97-A4A7FA4794E6}"/>
              </a:ext>
            </a:extLst>
          </p:cNvPr>
          <p:cNvGrpSpPr>
            <a:grpSpLocks/>
          </p:cNvGrpSpPr>
          <p:nvPr/>
        </p:nvGrpSpPr>
        <p:grpSpPr bwMode="auto">
          <a:xfrm>
            <a:off x="82550" y="714375"/>
            <a:ext cx="8850313" cy="2857500"/>
            <a:chOff x="82197" y="714356"/>
            <a:chExt cx="8850687" cy="2857520"/>
          </a:xfrm>
        </p:grpSpPr>
        <p:sp>
          <p:nvSpPr>
            <p:cNvPr id="23" name="左中かっこ 22">
              <a:extLst>
                <a:ext uri="{FF2B5EF4-FFF2-40B4-BE49-F238E27FC236}">
                  <a16:creationId xmlns:a16="http://schemas.microsoft.com/office/drawing/2014/main" id="{AF14CA72-C19C-45AE-B247-99408C484301}"/>
                </a:ext>
              </a:extLst>
            </p:cNvPr>
            <p:cNvSpPr/>
            <p:nvPr/>
          </p:nvSpPr>
          <p:spPr>
            <a:xfrm>
              <a:off x="550530" y="715944"/>
              <a:ext cx="190508" cy="1352559"/>
            </a:xfrm>
            <a:prstGeom prst="leftBrace">
              <a:avLst/>
            </a:prstGeom>
            <a:ln w="31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/>
            </a:p>
          </p:txBody>
        </p:sp>
        <p:sp>
          <p:nvSpPr>
            <p:cNvPr id="2060" name="テキスト ボックス 23">
              <a:extLst>
                <a:ext uri="{FF2B5EF4-FFF2-40B4-BE49-F238E27FC236}">
                  <a16:creationId xmlns:a16="http://schemas.microsoft.com/office/drawing/2014/main" id="{5E9B831F-981F-46DF-B551-48CB3FA5C1A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2197" y="979619"/>
              <a:ext cx="495803" cy="6718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17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eaVert" wrap="none"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/>
              <a:r>
                <a:rPr lang="ja-JP" altLang="en-US"/>
                <a:t>支援活動</a:t>
              </a:r>
            </a:p>
          </p:txBody>
        </p:sp>
        <p:sp>
          <p:nvSpPr>
            <p:cNvPr id="15" name="正方形/長方形 14">
              <a:extLst>
                <a:ext uri="{FF2B5EF4-FFF2-40B4-BE49-F238E27FC236}">
                  <a16:creationId xmlns:a16="http://schemas.microsoft.com/office/drawing/2014/main" id="{4CCD1E0B-6D76-4276-87D2-CC12D730F1B8}"/>
                </a:ext>
              </a:extLst>
            </p:cNvPr>
            <p:cNvSpPr/>
            <p:nvPr/>
          </p:nvSpPr>
          <p:spPr>
            <a:xfrm>
              <a:off x="818828" y="714356"/>
              <a:ext cx="7610797" cy="357191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ja-JP" altLang="en-US" dirty="0">
                  <a:solidFill>
                    <a:schemeClr val="tx1"/>
                  </a:solidFill>
                </a:rPr>
                <a:t>全般管理</a:t>
              </a:r>
            </a:p>
          </p:txBody>
        </p:sp>
        <p:sp>
          <p:nvSpPr>
            <p:cNvPr id="16" name="正方形/長方形 15">
              <a:extLst>
                <a:ext uri="{FF2B5EF4-FFF2-40B4-BE49-F238E27FC236}">
                  <a16:creationId xmlns:a16="http://schemas.microsoft.com/office/drawing/2014/main" id="{FEADC08D-2E10-402B-AF54-C2916F3775E3}"/>
                </a:ext>
              </a:extLst>
            </p:cNvPr>
            <p:cNvSpPr/>
            <p:nvPr/>
          </p:nvSpPr>
          <p:spPr>
            <a:xfrm>
              <a:off x="818828" y="1066783"/>
              <a:ext cx="7610797" cy="357191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ja-JP" altLang="en-US" dirty="0">
                  <a:solidFill>
                    <a:schemeClr val="tx1"/>
                  </a:solidFill>
                </a:rPr>
                <a:t>人的資源管理</a:t>
              </a:r>
            </a:p>
          </p:txBody>
        </p:sp>
        <p:sp>
          <p:nvSpPr>
            <p:cNvPr id="17" name="正方形/長方形 16">
              <a:extLst>
                <a:ext uri="{FF2B5EF4-FFF2-40B4-BE49-F238E27FC236}">
                  <a16:creationId xmlns:a16="http://schemas.microsoft.com/office/drawing/2014/main" id="{E8775963-538B-4BB0-8B39-94F3F0FA0D20}"/>
                </a:ext>
              </a:extLst>
            </p:cNvPr>
            <p:cNvSpPr/>
            <p:nvPr/>
          </p:nvSpPr>
          <p:spPr>
            <a:xfrm>
              <a:off x="818828" y="1425561"/>
              <a:ext cx="7610797" cy="357191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ja-JP" altLang="en-US" dirty="0">
                  <a:solidFill>
                    <a:schemeClr val="tx1"/>
                  </a:solidFill>
                </a:rPr>
                <a:t>技術開発</a:t>
              </a:r>
            </a:p>
          </p:txBody>
        </p:sp>
        <p:sp>
          <p:nvSpPr>
            <p:cNvPr id="18" name="正方形/長方形 17">
              <a:extLst>
                <a:ext uri="{FF2B5EF4-FFF2-40B4-BE49-F238E27FC236}">
                  <a16:creationId xmlns:a16="http://schemas.microsoft.com/office/drawing/2014/main" id="{D83871F4-078F-4F56-9293-6CE6489EE117}"/>
                </a:ext>
              </a:extLst>
            </p:cNvPr>
            <p:cNvSpPr/>
            <p:nvPr/>
          </p:nvSpPr>
          <p:spPr>
            <a:xfrm>
              <a:off x="818828" y="1782751"/>
              <a:ext cx="7610797" cy="35718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ja-JP" altLang="en-US" dirty="0">
                  <a:solidFill>
                    <a:schemeClr val="tx1"/>
                  </a:solidFill>
                </a:rPr>
                <a:t>調達活動</a:t>
              </a:r>
            </a:p>
          </p:txBody>
        </p:sp>
        <p:sp>
          <p:nvSpPr>
            <p:cNvPr id="19" name="正方形/長方形 18">
              <a:extLst>
                <a:ext uri="{FF2B5EF4-FFF2-40B4-BE49-F238E27FC236}">
                  <a16:creationId xmlns:a16="http://schemas.microsoft.com/office/drawing/2014/main" id="{CC605002-9123-4143-991D-805442C16851}"/>
                </a:ext>
              </a:extLst>
            </p:cNvPr>
            <p:cNvSpPr/>
            <p:nvPr/>
          </p:nvSpPr>
          <p:spPr>
            <a:xfrm>
              <a:off x="818828" y="2143116"/>
              <a:ext cx="7610797" cy="142876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 dirty="0"/>
            </a:p>
          </p:txBody>
        </p:sp>
        <p:sp>
          <p:nvSpPr>
            <p:cNvPr id="32" name="正方形/長方形 31">
              <a:extLst>
                <a:ext uri="{FF2B5EF4-FFF2-40B4-BE49-F238E27FC236}">
                  <a16:creationId xmlns:a16="http://schemas.microsoft.com/office/drawing/2014/main" id="{3DFD567B-9985-46DB-B3C2-9291B4548498}"/>
                </a:ext>
              </a:extLst>
            </p:cNvPr>
            <p:cNvSpPr/>
            <p:nvPr/>
          </p:nvSpPr>
          <p:spPr>
            <a:xfrm>
              <a:off x="890269" y="2184391"/>
              <a:ext cx="1363720" cy="134303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ja-JP" altLang="en-US" dirty="0">
                  <a:solidFill>
                    <a:schemeClr val="tx1"/>
                  </a:solidFill>
                </a:rPr>
                <a:t>購買物流</a:t>
              </a:r>
              <a:endParaRPr lang="en-US" altLang="ja-JP" sz="1600" dirty="0">
                <a:solidFill>
                  <a:schemeClr val="tx1"/>
                </a:solidFill>
              </a:endParaRPr>
            </a:p>
          </p:txBody>
        </p:sp>
        <p:sp>
          <p:nvSpPr>
            <p:cNvPr id="34" name="正方形/長方形 33">
              <a:extLst>
                <a:ext uri="{FF2B5EF4-FFF2-40B4-BE49-F238E27FC236}">
                  <a16:creationId xmlns:a16="http://schemas.microsoft.com/office/drawing/2014/main" id="{1A7642D1-AE3E-42A1-900C-FD5D817F2B7B}"/>
                </a:ext>
              </a:extLst>
            </p:cNvPr>
            <p:cNvSpPr/>
            <p:nvPr/>
          </p:nvSpPr>
          <p:spPr>
            <a:xfrm>
              <a:off x="3873307" y="2184391"/>
              <a:ext cx="1363721" cy="134303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ja-JP" altLang="en-US" dirty="0">
                  <a:solidFill>
                    <a:schemeClr val="tx1"/>
                  </a:solidFill>
                </a:rPr>
                <a:t>出荷物流</a:t>
              </a:r>
              <a:endParaRPr lang="ja-JP" alt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35" name="正方形/長方形 34">
              <a:extLst>
                <a:ext uri="{FF2B5EF4-FFF2-40B4-BE49-F238E27FC236}">
                  <a16:creationId xmlns:a16="http://schemas.microsoft.com/office/drawing/2014/main" id="{9CECA0C8-9713-4805-A2DC-2FA7032743C1}"/>
                </a:ext>
              </a:extLst>
            </p:cNvPr>
            <p:cNvSpPr/>
            <p:nvPr/>
          </p:nvSpPr>
          <p:spPr>
            <a:xfrm>
              <a:off x="2382582" y="2184391"/>
              <a:ext cx="1362133" cy="134303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ja-JP" altLang="en-US" dirty="0">
                  <a:solidFill>
                    <a:schemeClr val="tx1"/>
                  </a:solidFill>
                </a:rPr>
                <a:t>製造</a:t>
              </a:r>
              <a:endParaRPr lang="ja-JP" alt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36" name="正方形/長方形 35">
              <a:extLst>
                <a:ext uri="{FF2B5EF4-FFF2-40B4-BE49-F238E27FC236}">
                  <a16:creationId xmlns:a16="http://schemas.microsoft.com/office/drawing/2014/main" id="{C071E5B1-C0BE-4151-9513-8F9D89B6C8C6}"/>
                </a:ext>
              </a:extLst>
            </p:cNvPr>
            <p:cNvSpPr/>
            <p:nvPr/>
          </p:nvSpPr>
          <p:spPr>
            <a:xfrm>
              <a:off x="5365620" y="2184391"/>
              <a:ext cx="1363721" cy="134303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ja-JP" altLang="en-US" dirty="0">
                  <a:solidFill>
                    <a:schemeClr val="tx1"/>
                  </a:solidFill>
                </a:rPr>
                <a:t>販売・マーケティング</a:t>
              </a:r>
              <a:endParaRPr lang="ja-JP" alt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38" name="正方形/長方形 37">
              <a:extLst>
                <a:ext uri="{FF2B5EF4-FFF2-40B4-BE49-F238E27FC236}">
                  <a16:creationId xmlns:a16="http://schemas.microsoft.com/office/drawing/2014/main" id="{FD5178B6-3CCD-47EF-B90B-1560D5157A21}"/>
                </a:ext>
              </a:extLst>
            </p:cNvPr>
            <p:cNvSpPr/>
            <p:nvPr/>
          </p:nvSpPr>
          <p:spPr>
            <a:xfrm>
              <a:off x="6857933" y="2184391"/>
              <a:ext cx="1363721" cy="134303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ja-JP" altLang="en-US" dirty="0">
                  <a:solidFill>
                    <a:schemeClr val="tx1"/>
                  </a:solidFill>
                </a:rPr>
                <a:t>サービス</a:t>
              </a:r>
              <a:endParaRPr lang="ja-JP" altLang="en-US" sz="1600" dirty="0">
                <a:solidFill>
                  <a:schemeClr val="tx1"/>
                </a:solidFill>
              </a:endParaRPr>
            </a:p>
          </p:txBody>
        </p:sp>
        <p:cxnSp>
          <p:nvCxnSpPr>
            <p:cNvPr id="42" name="直線コネクタ 41">
              <a:extLst>
                <a:ext uri="{FF2B5EF4-FFF2-40B4-BE49-F238E27FC236}">
                  <a16:creationId xmlns:a16="http://schemas.microsoft.com/office/drawing/2014/main" id="{6C931D58-FCB8-4086-8329-D730E402C5A5}"/>
                </a:ext>
              </a:extLst>
            </p:cNvPr>
            <p:cNvCxnSpPr/>
            <p:nvPr/>
          </p:nvCxnSpPr>
          <p:spPr>
            <a:xfrm rot="16200000" flipH="1">
              <a:off x="1634067" y="2866228"/>
              <a:ext cx="1343034" cy="1588"/>
            </a:xfrm>
            <a:prstGeom prst="line">
              <a:avLst/>
            </a:prstGeom>
            <a:ln>
              <a:solidFill>
                <a:schemeClr val="tx1"/>
              </a:solidFill>
              <a:prstDash val="sysDash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直線コネクタ 44">
              <a:extLst>
                <a:ext uri="{FF2B5EF4-FFF2-40B4-BE49-F238E27FC236}">
                  <a16:creationId xmlns:a16="http://schemas.microsoft.com/office/drawing/2014/main" id="{E41F6483-6ED0-4574-AFF5-CDE37F2BA254}"/>
                </a:ext>
              </a:extLst>
            </p:cNvPr>
            <p:cNvCxnSpPr/>
            <p:nvPr/>
          </p:nvCxnSpPr>
          <p:spPr>
            <a:xfrm rot="16200000" flipH="1">
              <a:off x="6185623" y="2866228"/>
              <a:ext cx="1343034" cy="1587"/>
            </a:xfrm>
            <a:prstGeom prst="line">
              <a:avLst/>
            </a:prstGeom>
            <a:ln>
              <a:solidFill>
                <a:schemeClr val="tx1"/>
              </a:solidFill>
              <a:prstDash val="sysDash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直線コネクタ 45">
              <a:extLst>
                <a:ext uri="{FF2B5EF4-FFF2-40B4-BE49-F238E27FC236}">
                  <a16:creationId xmlns:a16="http://schemas.microsoft.com/office/drawing/2014/main" id="{3C68FB3E-FA85-46EC-AB28-C0900FB7B996}"/>
                </a:ext>
              </a:extLst>
            </p:cNvPr>
            <p:cNvCxnSpPr/>
            <p:nvPr/>
          </p:nvCxnSpPr>
          <p:spPr>
            <a:xfrm rot="16200000" flipH="1">
              <a:off x="4667908" y="2866228"/>
              <a:ext cx="1343034" cy="1587"/>
            </a:xfrm>
            <a:prstGeom prst="line">
              <a:avLst/>
            </a:prstGeom>
            <a:ln>
              <a:solidFill>
                <a:schemeClr val="tx1"/>
              </a:solidFill>
              <a:prstDash val="sysDash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直線コネクタ 48">
              <a:extLst>
                <a:ext uri="{FF2B5EF4-FFF2-40B4-BE49-F238E27FC236}">
                  <a16:creationId xmlns:a16="http://schemas.microsoft.com/office/drawing/2014/main" id="{8723E217-E5A3-4A5D-BA4A-5AE6AF53AF65}"/>
                </a:ext>
              </a:extLst>
            </p:cNvPr>
            <p:cNvCxnSpPr/>
            <p:nvPr/>
          </p:nvCxnSpPr>
          <p:spPr>
            <a:xfrm rot="16200000" flipH="1">
              <a:off x="3151781" y="2866228"/>
              <a:ext cx="1343034" cy="1588"/>
            </a:xfrm>
            <a:prstGeom prst="line">
              <a:avLst/>
            </a:prstGeom>
            <a:ln>
              <a:solidFill>
                <a:schemeClr val="tx1"/>
              </a:solidFill>
              <a:prstDash val="sysDash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3" name="左中かっこ 52">
              <a:extLst>
                <a:ext uri="{FF2B5EF4-FFF2-40B4-BE49-F238E27FC236}">
                  <a16:creationId xmlns:a16="http://schemas.microsoft.com/office/drawing/2014/main" id="{ECE023C3-14ED-4DF3-A147-F70687ABF5C0}"/>
                </a:ext>
              </a:extLst>
            </p:cNvPr>
            <p:cNvSpPr/>
            <p:nvPr/>
          </p:nvSpPr>
          <p:spPr>
            <a:xfrm>
              <a:off x="550530" y="2214555"/>
              <a:ext cx="190508" cy="1350971"/>
            </a:xfrm>
            <a:prstGeom prst="leftBrace">
              <a:avLst/>
            </a:prstGeom>
            <a:ln w="31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/>
            </a:p>
          </p:txBody>
        </p:sp>
        <p:sp>
          <p:nvSpPr>
            <p:cNvPr id="2076" name="テキスト ボックス 53">
              <a:extLst>
                <a:ext uri="{FF2B5EF4-FFF2-40B4-BE49-F238E27FC236}">
                  <a16:creationId xmlns:a16="http://schemas.microsoft.com/office/drawing/2014/main" id="{C87852CA-DC93-4985-B727-D61919F51DB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9266" y="2515793"/>
              <a:ext cx="461665" cy="7285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17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eaVert" wrap="none"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/>
              <a:r>
                <a:rPr lang="ja-JP" altLang="en-US"/>
                <a:t>主活動</a:t>
              </a:r>
            </a:p>
          </p:txBody>
        </p:sp>
        <p:sp>
          <p:nvSpPr>
            <p:cNvPr id="22" name="山形 21">
              <a:extLst>
                <a:ext uri="{FF2B5EF4-FFF2-40B4-BE49-F238E27FC236}">
                  <a16:creationId xmlns:a16="http://schemas.microsoft.com/office/drawing/2014/main" id="{CE8A80C9-C123-4414-BAAE-7F9419622DE5}"/>
                </a:ext>
              </a:extLst>
            </p:cNvPr>
            <p:cNvSpPr/>
            <p:nvPr/>
          </p:nvSpPr>
          <p:spPr>
            <a:xfrm>
              <a:off x="8072423" y="714356"/>
              <a:ext cx="860461" cy="2857520"/>
            </a:xfrm>
            <a:prstGeom prst="chevron">
              <a:avLst>
                <a:gd name="adj" fmla="val 35720"/>
              </a:avLst>
            </a:prstGeom>
            <a:solidFill>
              <a:schemeClr val="bg1">
                <a:lumMod val="75000"/>
              </a:schemeClr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>
                <a:solidFill>
                  <a:schemeClr val="tx1"/>
                </a:solidFill>
              </a:endParaRPr>
            </a:p>
          </p:txBody>
        </p:sp>
        <p:sp>
          <p:nvSpPr>
            <p:cNvPr id="2078" name="テキスト ボックス 62">
              <a:extLst>
                <a:ext uri="{FF2B5EF4-FFF2-40B4-BE49-F238E27FC236}">
                  <a16:creationId xmlns:a16="http://schemas.microsoft.com/office/drawing/2014/main" id="{3FC1A5DC-24AE-4886-A072-B7DA09CEA6E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365098" y="1714488"/>
              <a:ext cx="461665" cy="9242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17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eaVert" wrap="none"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/>
              <a:r>
                <a:rPr lang="ja-JP" altLang="en-US"/>
                <a:t>マージン</a:t>
              </a: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224</TotalTime>
  <Words>48</Words>
  <Application>Microsoft Office PowerPoint</Application>
  <PresentationFormat>画面に合わせる (4:3)</PresentationFormat>
  <Paragraphs>19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Arial</vt:lpstr>
      <vt:lpstr>ＭＳ Ｐゴシック</vt:lpstr>
      <vt:lpstr>Calibri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description>バリューチェーン分析・価値連鎖分析のテンプレートです。定番の矢印型の図が大きく入っています。企画書・提案書などにご活用下さい。</dc:description>
  <cp:revision>10</cp:revision>
  <dcterms:created xsi:type="dcterms:W3CDTF">2009-02-20T09:16:29Z</dcterms:created>
  <dcterms:modified xsi:type="dcterms:W3CDTF">2021-08-08T00:23:17Z</dcterms:modified>
</cp:coreProperties>
</file>