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CB3AD82-F3CB-4C17-9F10-AA2E7D9AA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54AC766-CEC7-4C87-A152-3AC24B69E2D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742CA7-F57C-46BF-8B69-B5CEB74374A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5B02BCF-C660-4D3B-838A-AB055E413D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3AD7158-CB93-49D6-B489-997F34AD8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0BC9D5B-720B-4609-9577-B59F8DFABA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BA74DC5-8F47-4448-A29D-5B14C00BEE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D812755-C8F4-4B3E-BD93-191329B33D9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9470149-0F30-4D22-9A36-91FCAD342F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BD981CE-C16E-474E-BC8C-D62180E13F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4470AD3-00C9-4C4E-8201-4CD1B4BC60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F7D6D45-6F09-44F3-8846-A033879CC3B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D07B9F-2FD9-43DC-8526-36739124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FA740-9B91-4A88-959A-FF9B4A25B56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9D45B2-FBEC-4C3A-8CA6-E12E883D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493B55-E862-4860-A08C-FBD2CF3B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2525A-BD56-479C-BAD8-5E01310916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755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2DF69A-4653-4564-8924-25863782A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CF4A-EFB4-4387-A04F-3C16FA7D5C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30AF408-B4CE-4A68-824B-0E5D1E52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4E7EB2-68DB-4013-8560-23CE59BD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6C04F-7F5A-44E2-B0C6-755F514B2A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54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9C2C92-2139-4121-A4E7-FE074C99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FB0A6-2C75-4B6D-A723-FB7D262AA5E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42279F-9D01-4DB8-89C5-D35DF6F8C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206191-A56A-48CF-9E0B-60998434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38F6E-3548-467D-8515-71ED88466A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748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1BB8AE-11B6-4A19-A98A-FD2EBF3B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2DB89-FD61-4B5E-A352-53A749CF77A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CDB2DA-30CF-4B4D-A3B2-36B7007B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F619CD-883F-41EF-A88A-7AB129AE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55D5A-241F-4E93-9113-FAF68A15CF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302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73F6CD-2DB6-4ACA-933E-BE888EC4E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5198-ED78-425A-AE94-00D190749BF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B4BCD3-C550-4A8C-93E9-3FAF2A2AE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8557AB-9B59-464D-B329-FD162BD32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AB8C0-7CFB-4326-B148-D5C2D6001C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58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8A1191-9524-4D45-A401-642D58FC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9DE67-A85D-4EE8-A67E-127CAB597A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2E10FF7-CF46-4228-B492-B5EF3D10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369EEA-AC5B-477D-B3E3-962EA46C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CF584-25BC-4980-B774-339D117B81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278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834D2F8-84E0-4E29-8FED-90CC331AC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A4455-C0EE-41E2-BEFE-ED2A9A8A0E1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10A7BC2-8E81-4056-9CB4-472F1D066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AB86B1C-E8EB-4333-B5A9-29F2B71F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F590E-7226-4583-871C-BE6CE9EF89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807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C17A99B-7A31-4761-B497-747A41F9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80EAC-E9C4-4136-9D02-421115D513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E7350CD-B758-4CBC-85BC-50E09504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44216E7-AA1B-4A81-9C4D-B73679BC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3BF87-0248-429D-815A-174BAC947C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20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FA7F899-90EE-4D99-A43C-03BA4DA6F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7D033-6769-4A19-A82D-2AF0918EDB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CC4DD63-7D2D-4344-905F-DA1B5EC3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5DFE4F1-CB5A-4DA1-A447-68A67494C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382A4-5B60-414C-B738-090558E0FF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452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856DE5-1072-4DD6-B204-CB96BE473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13A93-87C9-42E2-8100-9D9C64FA4F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7125FFB-2E96-4C6F-9EF9-7CEE9770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44F8E4-85FB-4BB0-AF7A-11B952433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B8DCF-FE5E-49CA-908D-CAC0B159BB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22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EFD2FC6-B9FA-4157-AA05-E8C3EB500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E971B-AE3E-4DE3-B776-EC6841835B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EF35098-172F-43FC-B7F1-2F8BF890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73A7282-8395-4272-B7FE-55910FE93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9F86D-9FF0-4FC0-86F9-D33EAFB5DC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26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395CA1E-4BF0-43A6-AFAF-4D576D4692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85A926E-C897-4151-ADA8-7D6A1597F8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7C3ECD-A209-4435-9815-D4661ACCF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3E9A36-83BF-47E4-BC20-E36631A0718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600A61-ACD7-41AE-B462-80F232ABED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BBE252-115D-47B8-9A71-AD66AE691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AE68CB2-D646-44F7-B587-0617D2E6012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FA69803-86C1-40DD-B050-84DC2342CBC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8DF773D-627B-4FEB-83CB-4F14F2D5DDA1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33484FE-126E-41C1-9779-7769BE49E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BBD1D69B-C6B3-4AFC-8658-61284CC96B04}"/>
              </a:ext>
            </a:extLst>
          </p:cNvPr>
          <p:cNvSpPr/>
          <p:nvPr/>
        </p:nvSpPr>
        <p:spPr>
          <a:xfrm>
            <a:off x="830263" y="3643313"/>
            <a:ext cx="1428750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58C65BFB-BF09-4887-99D8-1A0670F67D6F}"/>
              </a:ext>
            </a:extLst>
          </p:cNvPr>
          <p:cNvSpPr/>
          <p:nvPr/>
        </p:nvSpPr>
        <p:spPr>
          <a:xfrm>
            <a:off x="239077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18605775-EA26-4F7A-8756-7ADF7AC9CF21}"/>
              </a:ext>
            </a:extLst>
          </p:cNvPr>
          <p:cNvSpPr/>
          <p:nvPr/>
        </p:nvSpPr>
        <p:spPr>
          <a:xfrm>
            <a:off x="387985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2B7AA061-A94D-4C3C-848E-1C82A7644BD7}"/>
              </a:ext>
            </a:extLst>
          </p:cNvPr>
          <p:cNvSpPr/>
          <p:nvPr/>
        </p:nvSpPr>
        <p:spPr>
          <a:xfrm>
            <a:off x="536892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1BE82846-C5AD-407A-AFB8-2503FC177ACF}"/>
              </a:ext>
            </a:extLst>
          </p:cNvPr>
          <p:cNvSpPr/>
          <p:nvPr/>
        </p:nvSpPr>
        <p:spPr>
          <a:xfrm>
            <a:off x="685800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grpSp>
        <p:nvGrpSpPr>
          <p:cNvPr id="2058" name="グループ化 63">
            <a:extLst>
              <a:ext uri="{FF2B5EF4-FFF2-40B4-BE49-F238E27FC236}">
                <a16:creationId xmlns:a16="http://schemas.microsoft.com/office/drawing/2014/main" id="{C73AE21C-DA95-4FC1-989F-3BF8F472C435}"/>
              </a:ext>
            </a:extLst>
          </p:cNvPr>
          <p:cNvGrpSpPr>
            <a:grpSpLocks/>
          </p:cNvGrpSpPr>
          <p:nvPr/>
        </p:nvGrpSpPr>
        <p:grpSpPr bwMode="auto">
          <a:xfrm>
            <a:off x="82550" y="714375"/>
            <a:ext cx="8850313" cy="2857500"/>
            <a:chOff x="82197" y="714356"/>
            <a:chExt cx="8850687" cy="2857520"/>
          </a:xfrm>
        </p:grpSpPr>
        <p:sp>
          <p:nvSpPr>
            <p:cNvPr id="23" name="左中かっこ 22">
              <a:extLst>
                <a:ext uri="{FF2B5EF4-FFF2-40B4-BE49-F238E27FC236}">
                  <a16:creationId xmlns:a16="http://schemas.microsoft.com/office/drawing/2014/main" id="{B1418F82-C633-4D20-914A-80BF71A83ECC}"/>
                </a:ext>
              </a:extLst>
            </p:cNvPr>
            <p:cNvSpPr/>
            <p:nvPr/>
          </p:nvSpPr>
          <p:spPr>
            <a:xfrm>
              <a:off x="550530" y="715944"/>
              <a:ext cx="190508" cy="1352559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60" name="テキスト ボックス 23">
              <a:extLst>
                <a:ext uri="{FF2B5EF4-FFF2-40B4-BE49-F238E27FC236}">
                  <a16:creationId xmlns:a16="http://schemas.microsoft.com/office/drawing/2014/main" id="{BF0D2F4D-5D33-48BA-9F0E-347202CAA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97" y="979619"/>
              <a:ext cx="495803" cy="671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支援活動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5800F937-9508-486D-A247-0FFD87CF26B2}"/>
                </a:ext>
              </a:extLst>
            </p:cNvPr>
            <p:cNvSpPr/>
            <p:nvPr/>
          </p:nvSpPr>
          <p:spPr>
            <a:xfrm>
              <a:off x="818828" y="714356"/>
              <a:ext cx="7610797" cy="3571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全般管理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882428-B971-44C2-936D-D446D9644EC5}"/>
                </a:ext>
              </a:extLst>
            </p:cNvPr>
            <p:cNvSpPr/>
            <p:nvPr/>
          </p:nvSpPr>
          <p:spPr>
            <a:xfrm>
              <a:off x="818828" y="1066783"/>
              <a:ext cx="7610797" cy="3571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人的資源管理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7A76ADDB-1BAD-4D17-BD93-408C840E1520}"/>
                </a:ext>
              </a:extLst>
            </p:cNvPr>
            <p:cNvSpPr/>
            <p:nvPr/>
          </p:nvSpPr>
          <p:spPr>
            <a:xfrm>
              <a:off x="818828" y="1425561"/>
              <a:ext cx="7610797" cy="3571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技術開発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DE25A715-E082-46C1-9817-97C4FD60029F}"/>
                </a:ext>
              </a:extLst>
            </p:cNvPr>
            <p:cNvSpPr/>
            <p:nvPr/>
          </p:nvSpPr>
          <p:spPr>
            <a:xfrm>
              <a:off x="818828" y="1782751"/>
              <a:ext cx="7610797" cy="35718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調達活動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7B488CD9-3E2F-49CB-A493-23292A8B4B57}"/>
                </a:ext>
              </a:extLst>
            </p:cNvPr>
            <p:cNvSpPr/>
            <p:nvPr/>
          </p:nvSpPr>
          <p:spPr>
            <a:xfrm>
              <a:off x="818828" y="2143116"/>
              <a:ext cx="7610797" cy="1428760"/>
            </a:xfrm>
            <a:prstGeom prst="rect">
              <a:avLst/>
            </a:prstGeom>
            <a:solidFill>
              <a:srgbClr val="FFCCCC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79C1A412-719E-41CB-9D4E-1E02E7A5AF6A}"/>
                </a:ext>
              </a:extLst>
            </p:cNvPr>
            <p:cNvSpPr/>
            <p:nvPr/>
          </p:nvSpPr>
          <p:spPr>
            <a:xfrm>
              <a:off x="890269" y="2184391"/>
              <a:ext cx="1363720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購買物流</a:t>
              </a:r>
              <a:endParaRPr lang="en-US" altLang="ja-JP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703FF706-8C8E-4EC0-994B-16C15BFA9422}"/>
                </a:ext>
              </a:extLst>
            </p:cNvPr>
            <p:cNvSpPr/>
            <p:nvPr/>
          </p:nvSpPr>
          <p:spPr>
            <a:xfrm>
              <a:off x="3873307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出荷物流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CF2386C6-B812-45B6-8C1A-B98A1428B2E8}"/>
                </a:ext>
              </a:extLst>
            </p:cNvPr>
            <p:cNvSpPr/>
            <p:nvPr/>
          </p:nvSpPr>
          <p:spPr>
            <a:xfrm>
              <a:off x="2382582" y="2184391"/>
              <a:ext cx="1362133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製造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6C0C75D0-3547-4410-BE68-C17FF8538D15}"/>
                </a:ext>
              </a:extLst>
            </p:cNvPr>
            <p:cNvSpPr/>
            <p:nvPr/>
          </p:nvSpPr>
          <p:spPr>
            <a:xfrm>
              <a:off x="5365620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販売・マーケティング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139220F-979B-4683-B1B7-70869715327E}"/>
                </a:ext>
              </a:extLst>
            </p:cNvPr>
            <p:cNvSpPr/>
            <p:nvPr/>
          </p:nvSpPr>
          <p:spPr>
            <a:xfrm>
              <a:off x="6857933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サービス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CABE4532-840E-46A9-B339-8826F3AE2AD1}"/>
                </a:ext>
              </a:extLst>
            </p:cNvPr>
            <p:cNvCxnSpPr/>
            <p:nvPr/>
          </p:nvCxnSpPr>
          <p:spPr>
            <a:xfrm rot="16200000" flipH="1">
              <a:off x="1634067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090B2BEE-3684-4338-82C1-FB909436B8AC}"/>
                </a:ext>
              </a:extLst>
            </p:cNvPr>
            <p:cNvCxnSpPr/>
            <p:nvPr/>
          </p:nvCxnSpPr>
          <p:spPr>
            <a:xfrm rot="16200000" flipH="1">
              <a:off x="6185623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3CDB06B-B1C6-4B34-A47C-EB7EA4232BA9}"/>
                </a:ext>
              </a:extLst>
            </p:cNvPr>
            <p:cNvCxnSpPr/>
            <p:nvPr/>
          </p:nvCxnSpPr>
          <p:spPr>
            <a:xfrm rot="16200000" flipH="1">
              <a:off x="4667908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A574C806-4ECB-4D0E-82F3-CC7B3ED58847}"/>
                </a:ext>
              </a:extLst>
            </p:cNvPr>
            <p:cNvCxnSpPr/>
            <p:nvPr/>
          </p:nvCxnSpPr>
          <p:spPr>
            <a:xfrm rot="16200000" flipH="1">
              <a:off x="3151781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左中かっこ 52">
              <a:extLst>
                <a:ext uri="{FF2B5EF4-FFF2-40B4-BE49-F238E27FC236}">
                  <a16:creationId xmlns:a16="http://schemas.microsoft.com/office/drawing/2014/main" id="{5C20E0E6-3C17-4188-B2DA-5001D2EC29BF}"/>
                </a:ext>
              </a:extLst>
            </p:cNvPr>
            <p:cNvSpPr/>
            <p:nvPr/>
          </p:nvSpPr>
          <p:spPr>
            <a:xfrm>
              <a:off x="550530" y="2214555"/>
              <a:ext cx="190508" cy="1350971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76" name="テキスト ボックス 53">
              <a:extLst>
                <a:ext uri="{FF2B5EF4-FFF2-40B4-BE49-F238E27FC236}">
                  <a16:creationId xmlns:a16="http://schemas.microsoft.com/office/drawing/2014/main" id="{75A10ACA-6E13-4309-8B06-678BA27CF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66" y="2515793"/>
              <a:ext cx="461665" cy="72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主活動</a:t>
              </a:r>
            </a:p>
          </p:txBody>
        </p:sp>
        <p:sp>
          <p:nvSpPr>
            <p:cNvPr id="22" name="山形 21">
              <a:extLst>
                <a:ext uri="{FF2B5EF4-FFF2-40B4-BE49-F238E27FC236}">
                  <a16:creationId xmlns:a16="http://schemas.microsoft.com/office/drawing/2014/main" id="{C6C96E6A-47B6-4812-82F4-D2F27C7A4FA1}"/>
                </a:ext>
              </a:extLst>
            </p:cNvPr>
            <p:cNvSpPr/>
            <p:nvPr/>
          </p:nvSpPr>
          <p:spPr>
            <a:xfrm>
              <a:off x="8072423" y="714356"/>
              <a:ext cx="860461" cy="2857520"/>
            </a:xfrm>
            <a:prstGeom prst="chevron">
              <a:avLst>
                <a:gd name="adj" fmla="val 35720"/>
              </a:avLst>
            </a:prstGeom>
            <a:solidFill>
              <a:srgbClr val="FF9999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78" name="テキスト ボックス 62">
              <a:extLst>
                <a:ext uri="{FF2B5EF4-FFF2-40B4-BE49-F238E27FC236}">
                  <a16:creationId xmlns:a16="http://schemas.microsoft.com/office/drawing/2014/main" id="{081218D4-25C4-4E2F-BBFE-4EEFE196E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5098" y="1714488"/>
              <a:ext cx="461665" cy="924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マージン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48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バリューチェーン分析・価値連鎖分析のテンプレートです。定番の矢印型の図が大きく入っています。企画書・提案書などにご活用下さい。</dc:description>
  <cp:revision>10</cp:revision>
  <dcterms:created xsi:type="dcterms:W3CDTF">2009-02-20T09:16:29Z</dcterms:created>
  <dcterms:modified xsi:type="dcterms:W3CDTF">2021-08-08T00:22:24Z</dcterms:modified>
</cp:coreProperties>
</file>