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.jpg">
            <a:extLst>
              <a:ext uri="{FF2B5EF4-FFF2-40B4-BE49-F238E27FC236}">
                <a16:creationId xmlns:a16="http://schemas.microsoft.com/office/drawing/2014/main" id="{C8C71A2B-C2D8-4FA9-B9B4-7A401F5F33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6E9E65A-F1F0-4541-92AE-6D2D846AC85F}"/>
              </a:ext>
            </a:extLst>
          </p:cNvPr>
          <p:cNvSpPr/>
          <p:nvPr userDrawn="1"/>
        </p:nvSpPr>
        <p:spPr>
          <a:xfrm>
            <a:off x="214282" y="1000108"/>
            <a:ext cx="728667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altLang="ja-JP" sz="4800" b="1" cap="all" dirty="0">
                <a:ln w="0"/>
                <a:solidFill>
                  <a:srgbClr val="F8F8F8"/>
                </a:solidFill>
                <a:effectLst>
                  <a:reflection blurRad="12700" stA="50000" endPos="50000" dist="5000" dir="5400000" sy="-100000" rotWithShape="0"/>
                </a:effectLst>
                <a:latin typeface="A-OTF 新ゴ Pro B" pitchFamily="34" charset="-128"/>
                <a:ea typeface="A-OTF 新ゴ Pro B" pitchFamily="34" charset="-128"/>
              </a:rPr>
              <a:t>design template</a:t>
            </a:r>
            <a:endParaRPr lang="ja-JP" altLang="en-US" sz="4800" b="1" cap="all" dirty="0">
              <a:ln w="0"/>
              <a:solidFill>
                <a:srgbClr val="F8F8F8"/>
              </a:solidFill>
              <a:effectLst>
                <a:reflection blurRad="12700" stA="50000" endPos="50000" dist="5000" dir="5400000" sy="-100000" rotWithShape="0"/>
              </a:effectLst>
              <a:latin typeface="A-OTF 新ゴ Pro B" pitchFamily="34" charset="-128"/>
              <a:ea typeface="A-OTF 新ゴ Pro B" pitchFamily="3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98359" y="2214554"/>
            <a:ext cx="6845409" cy="928694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40E6C3EC-A09E-4B94-9C95-FA00468FC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301CED28-4CB8-422F-8508-093CE0B99CEA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D9C942FA-1730-4964-BC0D-4CB553BAF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965EED2F-9B2C-4E90-A0E1-50C939F37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AA464283-ADBA-47DC-8E9C-DAE5CEF08C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120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6B9CAA3-AAF9-44B1-95BD-078ABD155641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effectLst>
                  <a:reflection blurRad="6350" stA="55000" endA="300" endPos="45500" dir="5400000" sy="-100000" algn="bl" rotWithShape="0"/>
                </a:effectLst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ADDD284-68C2-4309-9407-9DDBFE3384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25D0D01D-2A22-46D9-9759-7D344857BD6F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0F88A10-0AC1-4DB8-BE62-77ECDCFAE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9721A61-582D-46F2-A2AF-FC5706F86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5E8A40C5-A1DA-4731-94C2-24293C8D8CE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1682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43702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1502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E5264E5-7AC0-4690-B4EC-03BD94B0AE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E09AA160-B7C4-404F-9205-076A401D2E6B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4C791D4-B3BE-4F4B-9858-68AD670AA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6A2FC4F-C8C2-4242-A810-15E2D7DA2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C8E84D0E-652F-4CC8-9247-D3CD262C9F8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75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776C02A-B6F8-4CAA-8D9A-5239ED00C07A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effectLst>
                  <a:reflection blurRad="6350" stA="55000" endA="300" endPos="45500" dir="5400000" sy="-100000" algn="bl" rotWithShape="0"/>
                </a:effectLst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60F2AA7-1C3E-4CFD-82E3-5704BAF252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4D39EEC0-F3D1-448A-AFF0-2AD66EB362E4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4279361-F126-4673-9848-0D5CE84D3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9FF5128-6F3B-4A94-97D1-532F697B8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E45D481A-4AB6-42C2-ABBF-17DDF6B8ED7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8218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7C4CE7F-12C7-4D5B-BD95-EB5AFAC9D3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13E081D-D7CF-48FE-863F-43B81B68C0B2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B4B6640-5FE9-461D-8181-6E36F8E9D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4B552E2-08B8-4A3E-A1A0-C0E38386B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43182F9C-AFDF-4B05-A432-7B9D1777E58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13154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BF80502-19AA-4D7B-8E39-3942992DFF3A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effectLst>
                  <a:reflection blurRad="6350" stA="55000" endA="300" endPos="45500" dir="5400000" sy="-100000" algn="bl" rotWithShape="0"/>
                </a:effectLst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A720619C-D54B-4E35-A68E-6D18AE3DB4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59ECD2B1-C62F-406E-A7BD-794979C2D85F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58DD2274-BA3B-4B09-B5DD-4C305313F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CA513639-751D-4B59-9EB7-D1E5D5B77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FDBAB536-767F-439F-9F3A-935980023D7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64835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051B586-F215-4143-A4B6-F4FFF95838CC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effectLst>
                  <a:reflection blurRad="6350" stA="55000" endA="300" endPos="45500" dir="5400000" sy="-100000" algn="bl" rotWithShape="0"/>
                </a:effectLst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日付プレースホルダ 3">
            <a:extLst>
              <a:ext uri="{FF2B5EF4-FFF2-40B4-BE49-F238E27FC236}">
                <a16:creationId xmlns:a16="http://schemas.microsoft.com/office/drawing/2014/main" id="{A316490F-0B84-441F-8EA6-0E70E1025D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39FF8492-A808-49BE-A00E-2CBE7460090A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9" name="フッター プレースホルダ 4">
            <a:extLst>
              <a:ext uri="{FF2B5EF4-FFF2-40B4-BE49-F238E27FC236}">
                <a16:creationId xmlns:a16="http://schemas.microsoft.com/office/drawing/2014/main" id="{25D0C7C9-6863-418D-8C37-09BABD918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>
            <a:extLst>
              <a:ext uri="{FF2B5EF4-FFF2-40B4-BE49-F238E27FC236}">
                <a16:creationId xmlns:a16="http://schemas.microsoft.com/office/drawing/2014/main" id="{C0B5BE3C-2B58-48AF-84B9-A62066031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0B18215C-2054-4496-A6BA-12243D8F2F9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306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3D3AFA2-7A43-42DB-9102-273716893D9D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effectLst>
                  <a:reflection blurRad="6350" stA="55000" endA="300" endPos="45500" dir="5400000" sy="-100000" algn="bl" rotWithShape="0"/>
                </a:effectLst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B645A369-318A-4EBB-AD94-292DC7C913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A45F109C-747A-4D01-BCC1-B5781EC06326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11227B1-2745-463C-AB76-D290D2ABB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19FF53D-4AF0-4915-A7A0-9EC9A0431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4A114C00-4CCD-4E36-B022-9EADFA41005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20149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6203DF4-DBD9-432C-BA5A-8532E88064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F23185CA-013D-4CDB-9DED-F08457776249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F11220D5-E367-442A-8550-32F9D7B41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B6BD645-30B1-497E-A09F-DA31087A2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F56EE3E1-ECC0-40B2-AC82-194FB56F04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62021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B3A3149-4CBB-439E-8D77-BACB659B29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2030C578-7C36-4796-B361-D3AB9A60158C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6E09D21-98CA-4F14-9062-5FEB69FEC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94313FA-BAA8-4B70-844B-725A3D95D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1A8DFC5F-6804-4EE0-8245-C2E09BCD9E7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406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E7D2AD7-BB0E-410E-AC79-41A75D9D72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5314DAB5-D80B-4B82-A2C5-08AF06BFEC8E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A2AAD84-BB95-4E29-B4BE-B2265F378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2F3805C-D2EF-4265-9B27-EB470C08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4A9A9A7A-1A3F-4804-84B0-9B2EBC07698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3589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C34096C-065E-4B94-A445-7ED84719E6D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D15ECFF9-C7B2-4416-9761-84CA7A6D6E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E943E5B-FFF5-40E0-9480-0964E7C34D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8B855EC-9C25-4759-9D7B-CD0EE0E8C6F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142C91E-890C-4357-AAA4-D5E0976E78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7B8AEC7-4BB0-483B-AA21-61A1E58BBD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6032B00-3B55-4E27-8994-6B4F10CD8C80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1031" name="図 7" descr="パワポ中面.jpg">
            <a:extLst>
              <a:ext uri="{FF2B5EF4-FFF2-40B4-BE49-F238E27FC236}">
                <a16:creationId xmlns:a16="http://schemas.microsoft.com/office/drawing/2014/main" id="{931C171D-2759-4A20-8A37-D77F3128C30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サブタイトル 3">
            <a:extLst>
              <a:ext uri="{FF2B5EF4-FFF2-40B4-BE49-F238E27FC236}">
                <a16:creationId xmlns:a16="http://schemas.microsoft.com/office/drawing/2014/main" id="{4F9A42DD-7779-48F7-9293-729F1067D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8450" y="2214563"/>
            <a:ext cx="6845300" cy="928687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コンテンツ プレースホルダ 3">
            <a:extLst>
              <a:ext uri="{FF2B5EF4-FFF2-40B4-BE49-F238E27FC236}">
                <a16:creationId xmlns:a16="http://schemas.microsoft.com/office/drawing/2014/main" id="{391DB418-E9C4-453F-BC5D-609D3FA2D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ＭＳ Ｐゴシック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飛行機の画像が入ったテンプレートです。スピード感や爽やかなイメージをあたえるデザインです。企画書、提案書にご活用下さい。　（カラーバリエーション：ブルー）</dc:description>
  <cp:revision>19</cp:revision>
  <dcterms:created xsi:type="dcterms:W3CDTF">2009-02-23T11:48:07Z</dcterms:created>
  <dcterms:modified xsi:type="dcterms:W3CDTF">2021-08-07T14:31:40Z</dcterms:modified>
</cp:coreProperties>
</file>