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6A697B1B-A727-4321-9C70-5A864C2042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71604" y="1500174"/>
            <a:ext cx="7343772" cy="1071570"/>
          </a:xfrm>
        </p:spPr>
        <p:txBody>
          <a:bodyPr/>
          <a:lstStyle>
            <a:lvl1pPr algn="l">
              <a:defRPr b="0" cap="none" spc="0">
                <a:ln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500430" y="2857496"/>
            <a:ext cx="5400668" cy="321471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707DB65-6BD1-44BA-80D7-95016BC19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25AAB78-178F-4F54-A2BA-D3E487241F9D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AE41CBF-733A-44FE-8D78-886B7B01F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22E628A-F38B-48C2-9B2A-15E4D061C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33B9073-AFB4-4A19-9D75-3133E4E5D4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8341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BB00E57-BCC9-45BF-B016-AA16E078B0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183AA94-66DF-4A02-B3CA-223511569D7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CDAFEE7-262A-45C9-98D7-3C12B3A19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DDEA08A-D1CA-4DC6-82DC-828E9DF2B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98E7A6D-4C1B-4660-A491-07916EB9774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7528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5B084CF-A182-49D4-9DD3-848CAC52A2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87930AA-BA89-4968-8B31-53A401B95E5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2C9CBE-6EC9-4C7B-8607-7E8107674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3AF6BC3-D3F7-45DA-B316-AEA10628E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28F96F-55E1-45E3-B7CB-44778DD02E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923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C2D8E43-1986-4110-BF90-1C4CB2FAA6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27D37990-2342-4FC8-B6A0-169E561A6FD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A685360-2E37-443E-8DF7-429544B8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9F7351B-9EE5-4E40-8B2B-7BD9E76B9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C4445E-C818-4570-A194-FC84DC09FF1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124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72E6AF1-D3F5-4035-9AB3-32C55CCF51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84232A9-7B77-4580-A907-ADC85350B0E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7B080B8-29D6-4E25-A2C0-27CC1705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E0E17B-F605-4758-A2BE-9B54A160B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AEC9673-F79F-4ED2-AE5E-9C1E8A9A3B9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4759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8295204-367B-4C28-BA2E-DAE0791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EAF920E-B2B8-47CC-9931-793F4DC59D2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E52A163-EA9F-40E2-9656-9E49B5704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DDA9553-825F-405C-A3F2-7C9ED7A19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C65E71-B108-4D9D-9247-A7AB58891E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279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FACA976-E64E-4C43-9F11-D603FF04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5390FA4-4B09-4236-BF67-AA69834DC13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E58733A-5FA2-45AA-97E8-E4F97FA8C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C106E8A-E9CF-4CFB-B0DA-B12DFA389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F8BF345-F367-4D1E-9B84-56EADB79BB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761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F465780-D701-46CF-BE9D-F4DD12CF9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4ACEB24-64EA-4891-AC85-07649BCE73B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D2445E7-E1D9-491D-9417-2AEADF34C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5589A7F-17D2-4C71-998E-022D8B4F0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B2F9B17-9CD9-4D58-89D3-9116EBAFA2D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0813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03B661E-3809-4C98-A8DF-686979E978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FF39FE7-4816-446A-B37E-5E8A14949DF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DB9577D9-5B08-42A4-82B7-AFE4FC93E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FE5B976-D8C9-4B48-A7AC-3C9A63DD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2FE4A4-426C-4471-BFA6-BB8B101657D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605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466DE92-F57A-43D0-BF09-016370D4E2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11CCFF7-3002-4394-A9A5-9EABE125623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0737A5B-60F4-4E1F-9AF1-DE63EFBF1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33E0913-BE03-41CD-A68D-18E1CF5FD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C3051E9-63CF-42FD-A08B-65938AAE00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180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FACDDA4-5A38-4A08-91D9-A6DF5685AB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A326C98-7E1C-4786-8427-BBC1CE7142C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2F07C98-3C42-4F10-9253-16B2150D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655204B-6DAE-4465-A885-AF95170FE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156641-D12E-44B1-A11D-4CFCBB278A5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4754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85991D9-7576-4087-890A-20A5C7F112E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AC60160-EFE3-46EC-9923-D6699BD29F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C27D0DD-324A-4F49-9B32-BB2609A2FD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8F08E88-54E3-4273-B7D1-8D9BE760DCB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E6DD500-82A8-47D4-9999-15162963F8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C12DF1D-0E25-40B3-A24F-9D3471143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3E43F29-BDD0-4C35-9722-8F81707517CD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のコピー.jpg">
            <a:extLst>
              <a:ext uri="{FF2B5EF4-FFF2-40B4-BE49-F238E27FC236}">
                <a16:creationId xmlns:a16="http://schemas.microsoft.com/office/drawing/2014/main" id="{E410E5AF-4868-42E7-A692-FD602E9B38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タイトル 1">
            <a:extLst>
              <a:ext uri="{FF2B5EF4-FFF2-40B4-BE49-F238E27FC236}">
                <a16:creationId xmlns:a16="http://schemas.microsoft.com/office/drawing/2014/main" id="{E0194CF9-625C-42BC-8C86-C61EE6711E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1625" y="1500188"/>
            <a:ext cx="7343775" cy="1071562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13315" name="サブタイトル 2">
            <a:extLst>
              <a:ext uri="{FF2B5EF4-FFF2-40B4-BE49-F238E27FC236}">
                <a16:creationId xmlns:a16="http://schemas.microsoft.com/office/drawing/2014/main" id="{06932BDD-C9A4-4817-96D2-B8C31858B9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0438" y="2857500"/>
            <a:ext cx="5400675" cy="3214688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1752245D-DC19-4F89-B5D8-B7343A1A7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" y="0"/>
            <a:ext cx="8786813" cy="642938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14339" name="コンテンツ プレースホルダ 2">
            <a:extLst>
              <a:ext uri="{FF2B5EF4-FFF2-40B4-BE49-F238E27FC236}">
                <a16:creationId xmlns:a16="http://schemas.microsoft.com/office/drawing/2014/main" id="{1064D2E1-D293-44B8-9C35-3F1220C32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地球の画像が入ったテンプレートです。スピード感やグローバルなイメージをあたえるデザインです。企画書、提案書にご活用下さい。　（カラーバリエーション：ホワイト）</dc:description>
  <cp:revision>11</cp:revision>
  <dcterms:created xsi:type="dcterms:W3CDTF">2009-02-23T11:48:07Z</dcterms:created>
  <dcterms:modified xsi:type="dcterms:W3CDTF">2021-08-07T14:31:03Z</dcterms:modified>
</cp:coreProperties>
</file>