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AA36E256-8E3E-4DF6-894E-992203C6D2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71604" y="1500174"/>
            <a:ext cx="7343772" cy="1071570"/>
          </a:xfrm>
        </p:spPr>
        <p:txBody>
          <a:bodyPr/>
          <a:lstStyle>
            <a:lvl1pPr algn="l">
              <a:defRPr b="0" cap="none" spc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500430" y="2857496"/>
            <a:ext cx="5400668" cy="3214710"/>
          </a:xfrm>
        </p:spPr>
        <p:txBody>
          <a:bodyPr>
            <a:normAutofit/>
          </a:bodyPr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7B55AB62-CDD1-4979-91A2-38BCD3EBB0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E9A985E-060F-49D6-8019-FC52374E1B1A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1D14FCE-7EAF-43C4-BBD8-9B4BD3760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3324ADAC-4DFA-4638-B16C-062741685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2E18B8B-10EE-45D4-B0B4-F81A959D455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74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7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D0A60C2-D019-4B44-82CC-D4B637BE07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36EB7-38AD-4698-9106-B0AF5C8B85D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987C94E-88ED-44A9-9F01-E1CE7621E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FAAEE4C-824D-40B1-A725-A3834FCA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8286A15D-178A-43E5-835A-8137A8ACA5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968131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6C216D83-541C-4E3A-A8B4-63A94E9DF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83100E-A35B-43CD-ACAF-E419C1148C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96F01304-AC5A-4F2B-8FCA-7701E84AA7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17D70E8C-4DAA-4C13-BCCD-E76F28D00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5A8DBEF7-5155-4313-85E0-B549D6DC032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00485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3497B64-BC5D-48B0-BBA4-17D642C7E8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3E088B-AD5C-46E3-AEC2-589A4DF551F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FECA241-1F47-4412-B18F-6AB85FE2C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1191C70-5B7E-4311-97FA-07CB4F46B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986FC3A-910D-4998-A8BC-154E6930BB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3555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3918AF9-3683-43A7-9E4E-FCCD7637F05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F80662-CF64-4EF3-B120-67291B1FE5C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C3234166-AECE-48F2-9C7E-A3ECFF328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06FAD1A-71D4-4003-AF5C-D8C0320D87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0FE00899-3B93-476A-88FB-15E8A73CF1E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00538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 sz="2400">
                <a:solidFill>
                  <a:schemeClr val="bg1"/>
                </a:solidFill>
              </a:defRPr>
            </a:lvl2pPr>
            <a:lvl3pPr>
              <a:defRPr sz="20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6888A53-F83D-48F8-A97D-0D462415F7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83C5A-A176-4403-8723-57C18823BAC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DF1538BC-9C9E-4298-A8EC-ED512D838A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74D3A4E-B679-4EF3-89DD-B9E3C9ACF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B079612-90DA-441F-8E9D-50D45709321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7215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10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E934E5DD-B97E-42A1-89E0-70E87959B7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861566-ADC3-40AF-9822-8727A129ADB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F14E31ED-F463-4F51-8E17-D4BF2A55F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AC4AB5E5-2E29-407B-B765-4A5C71E32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120F3D7B-EF36-491B-A94E-0B7950D51EE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49968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142844" y="-24"/>
            <a:ext cx="8786874" cy="642942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53656E7D-60D7-4435-A3C8-5C1930F015D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DD35D-0C46-41F9-B600-99AB1105B327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D7F5F25-F499-4A79-B9B7-2D02CBC5D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238F54BE-232F-4AF2-8AC6-C02F41501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F5DA6E57-70A4-4B6B-8D61-C728EFB36D0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65892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A29E6FE7-E1F5-4FBF-BE52-6EA48940D5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FFAE89-F573-4CF0-A4E8-9821879FF89A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BA2193ED-2021-430B-810C-0D1601A78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499939BB-D509-4B36-BE58-FCB94592D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BFA46EF9-977F-42FF-B2F9-8EA7ABFB32C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88249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BD160D1-104D-4DD3-AE45-529A32DC2D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96AA66-03E8-4023-A75B-063A41A184C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98BB432E-09CD-4E5F-9DF5-237AA1139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474225A3-C81F-4661-AFFE-D0EDA7A4FB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95E4EFA-6354-48C8-A554-C50B678514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977767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C22AC2AE-59C4-4791-A830-CB2819996D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EAB9D2-1920-42DC-A2EE-295EFCA6AD55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46F5590-6313-4542-AEAB-6BA8526FE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BFF19057-7B29-4871-9BF6-7CCA98497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3B50C5B7-A728-4E42-BB66-12F8E20D7AB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095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B1DFB8A8-9342-476D-BF02-3359101CAA2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740F9FAD-DA5C-43F8-BC61-238453812C3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B33F3D-4AC8-4AB3-AA9E-4816B7DF75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2C3F7E7-7371-4648-88CB-F9D9FF65AB4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F0DF2015-F74C-4315-8369-717DC8BFBF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37E30C0-FC75-4E9B-9A68-D5D3CC8B17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D312592-025D-4B9D-BA67-9AE5AE83C721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のコピー.jpg">
            <a:extLst>
              <a:ext uri="{FF2B5EF4-FFF2-40B4-BE49-F238E27FC236}">
                <a16:creationId xmlns:a16="http://schemas.microsoft.com/office/drawing/2014/main" id="{40AA3ADB-DD04-4F17-A913-100D9B3EECC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E36337-646E-4264-B06D-ED91C6790E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71625" y="1500188"/>
            <a:ext cx="7343775" cy="10715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13315" name="サブタイトル 2">
            <a:extLst>
              <a:ext uri="{FF2B5EF4-FFF2-40B4-BE49-F238E27FC236}">
                <a16:creationId xmlns:a16="http://schemas.microsoft.com/office/drawing/2014/main" id="{73231DD1-4D8C-424F-9268-34092A35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500438" y="2857500"/>
            <a:ext cx="5400675" cy="321468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タイトル 1">
            <a:extLst>
              <a:ext uri="{FF2B5EF4-FFF2-40B4-BE49-F238E27FC236}">
                <a16:creationId xmlns:a16="http://schemas.microsoft.com/office/drawing/2014/main" id="{D65D591F-8511-4544-AE1E-FDA1D70FF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75" y="0"/>
            <a:ext cx="8786813" cy="642938"/>
          </a:xfrm>
        </p:spPr>
        <p:txBody>
          <a:bodyPr/>
          <a:lstStyle/>
          <a:p>
            <a:pPr eaLnBrk="1" hangingPunct="1"/>
            <a:endParaRPr lang="ja-JP" altLang="en-US"/>
          </a:p>
        </p:txBody>
      </p:sp>
      <p:sp>
        <p:nvSpPr>
          <p:cNvPr id="14339" name="コンテンツ プレースホルダ 2">
            <a:extLst>
              <a:ext uri="{FF2B5EF4-FFF2-40B4-BE49-F238E27FC236}">
                <a16:creationId xmlns:a16="http://schemas.microsoft.com/office/drawing/2014/main" id="{A956E499-31B5-40FC-B4A9-405E74EE3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地球の画像が入ったテンプレートです。スピード感やグローバルなイメージをあたえるデザインです。企画書、提案書にご活用下さい。　（カラーバリエーション：ブルーグリーン）</dc:description>
  <cp:revision>9</cp:revision>
  <dcterms:created xsi:type="dcterms:W3CDTF">2009-02-23T11:48:07Z</dcterms:created>
  <dcterms:modified xsi:type="dcterms:W3CDTF">2021-08-07T14:30:30Z</dcterms:modified>
</cp:coreProperties>
</file>