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のコピー.jpg">
            <a:extLst>
              <a:ext uri="{FF2B5EF4-FFF2-40B4-BE49-F238E27FC236}">
                <a16:creationId xmlns:a16="http://schemas.microsoft.com/office/drawing/2014/main" id="{EB291C63-19C9-40D7-B02E-7FE3F7C2CD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71604" y="1500174"/>
            <a:ext cx="7343772" cy="1071570"/>
          </a:xfrm>
        </p:spPr>
        <p:txBody>
          <a:bodyPr/>
          <a:lstStyle>
            <a:lvl1pPr algn="l"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500430" y="2857496"/>
            <a:ext cx="5400668" cy="321471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40587C6-A9FB-44F3-B743-BEFDD8764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812C0B5-6E79-4F7F-ABD3-7560C4320738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92D4B33-F6A7-44DF-860C-4A012A0E8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9865085-CDCD-4D6A-A0A7-35BD7326C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66457AE-F795-48A1-801E-8255DD3FBC7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3924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D0F4150-44A3-460F-9D30-CFD9A6A5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B0D72-2820-4D38-A8B4-331C414313E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F7BBBB4-42C8-461D-A398-26A517F3D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3181A36-33ED-4DE0-B6D3-15F5894FB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18A902F6-86C4-40AD-9502-661B8D45F6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2653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BAEA577-E107-4E36-B0AC-02FCA33489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DD0E6-79AD-4C79-AD6D-691F3E0EB32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3D2C0F2-A694-4AC5-9BBA-B83AC3A3C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A001DA0-CF78-400E-A675-10C9837B1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C0A38A4-7E35-42C2-A603-389BED6549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951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9E95F83-25F2-49B8-81D9-1984925116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C411C-B044-4D42-90C9-C8FF780CE6E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03841F9-55D9-4215-835F-109270439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C31835-5BFB-44FA-81AB-CFD7488B5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0AF6A161-D1C4-46B7-B422-9D4397FB92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1686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2CB0090-DBC6-4BA7-9E40-A2C39CBE77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DBEB5-9335-40F8-85E2-8BBCAA80687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36342C9-BE2E-4DED-BAA2-D6D31152D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51CBC8C-0BEC-4A65-B62C-F74245EE4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56340A79-4629-4DAF-85A9-A7C113AFD6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6280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2717D07-D824-48CF-BCC7-E292686399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8ACE8-A1D3-4FAF-BCCE-4FF9D823359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D14928F-183D-4F64-BE5C-4F540E966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90BA23A-4472-4A40-A5D5-41391900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13C4E76-C0C6-457F-A346-E7ECC5B267D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9670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70570DB-F620-4D0D-A42F-3CF27B30FE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2C49A-FB1D-4C20-B417-18BB3224B75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CBBEDE3-8D83-4D0B-B2BB-EDEE0CB46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BF079B0-8D5F-48EF-B8F0-62D01C32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7AEDCB23-CAC9-4F6A-A9B5-F909A8D94D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4225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8159B83D-8AB7-41EF-AAC4-FF0B40031E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716AC-7C58-4C6C-A3CF-AC921FD7151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7A731AF-1383-4467-B695-71AB15FA7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3279B98-9680-468D-9447-0464938C1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47DBDA3F-1987-4ED9-9631-C5936A56327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487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4EAF696-9CF8-42FD-B8AD-E4311A91CD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4719E-AAD9-449B-A7EE-D1889F3DFEC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731B957-A000-40EF-AFA8-84B2912CC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6284CCB-2277-44E3-BDAA-F3BF0B421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3B9C646-B983-47D9-AA55-EE66C3EC1B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697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E7B9585-4376-468E-820B-6EE8C4AC91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7017D-8B2E-4DFF-86AA-77A35DF5D6F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7C55FA4-33C3-4A53-BC7F-6FEEA3EB0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A41F39E-0C6D-4A45-B119-627A04998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CA72D51E-9232-4896-9FF4-7D41BB05983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673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C63772C-5B3C-4463-9833-BB161E2C2E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DCC4E-1C9C-49AB-A602-F1AF7595762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13DC041-5AAF-466C-85CD-859A7C3D5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952A843-12E2-4E7F-A753-6CBFB39B2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388F1F76-814C-4FFD-93C9-1A620F5ADB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4415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FE24088-B02E-4C18-BEC1-3B5C5D7423A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F2368C9-459D-4C3B-99B3-79BFBF6A3D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5FD40F9-344A-4410-B48F-274A3776E9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4C9E4C2-ED1C-4C1F-8761-FED5E05C2ED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84EADCA-3E8D-43E5-842E-52E02DED8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2CE6B9C-A6E7-4C4A-828F-1403F538FB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7D53040-88A8-4A65-BB54-364A2DD15C6F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.jpg">
            <a:extLst>
              <a:ext uri="{FF2B5EF4-FFF2-40B4-BE49-F238E27FC236}">
                <a16:creationId xmlns:a16="http://schemas.microsoft.com/office/drawing/2014/main" id="{3D5618D3-ADFE-47B4-825E-AE421AF677D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7BD9C7-F228-42EF-BB20-005A337CD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1625" y="1500188"/>
            <a:ext cx="7343775" cy="10715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3315" name="サブタイトル 2">
            <a:extLst>
              <a:ext uri="{FF2B5EF4-FFF2-40B4-BE49-F238E27FC236}">
                <a16:creationId xmlns:a16="http://schemas.microsoft.com/office/drawing/2014/main" id="{19647F19-B013-4319-B75A-147BB73DD5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0438" y="2857500"/>
            <a:ext cx="5400675" cy="321468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84005931-37CC-40FB-A451-201EB7FBA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" y="0"/>
            <a:ext cx="8786813" cy="642938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4339" name="コンテンツ プレースホルダ 2">
            <a:extLst>
              <a:ext uri="{FF2B5EF4-FFF2-40B4-BE49-F238E27FC236}">
                <a16:creationId xmlns:a16="http://schemas.microsoft.com/office/drawing/2014/main" id="{24DB03CD-CFB4-4B58-95A6-D01DE100F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Calibri</vt:lpstr>
      <vt:lpstr>ＭＳ Ｐゴシック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地球の画像が入ったテンプレートです。スピード感やグローバルなイメージをあたえるデザインです。企画書、提案書にご活用下さい。　（カラーバリエーション：ブルー）</dc:description>
  <cp:revision>8</cp:revision>
  <dcterms:created xsi:type="dcterms:W3CDTF">2009-02-23T11:48:07Z</dcterms:created>
  <dcterms:modified xsi:type="dcterms:W3CDTF">2021-08-07T14:29:58Z</dcterms:modified>
</cp:coreProperties>
</file>