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660"/>
  </p:normalViewPr>
  <p:slideViewPr>
    <p:cSldViewPr>
      <p:cViewPr varScale="1">
        <p:scale>
          <a:sx n="81" d="100"/>
          <a:sy n="81" d="100"/>
        </p:scale>
        <p:origin x="1507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8" descr="パワポ.jpg">
            <a:extLst>
              <a:ext uri="{FF2B5EF4-FFF2-40B4-BE49-F238E27FC236}">
                <a16:creationId xmlns:a16="http://schemas.microsoft.com/office/drawing/2014/main" id="{6AC1135C-5883-4793-BFA9-5A850065E1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71604" y="1500174"/>
            <a:ext cx="7343772" cy="1071570"/>
          </a:xfrm>
        </p:spPr>
        <p:txBody>
          <a:bodyPr/>
          <a:lstStyle>
            <a:lvl1pPr algn="l">
              <a:defRPr b="0" cap="none" spc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3500430" y="2857496"/>
            <a:ext cx="5400668" cy="321471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dirty="0"/>
              <a:t>マスタ サブタイトルの書式設定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8101DA2-D649-43A7-A817-750529A9A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38735AC-5686-4C41-B1E1-173FB361FF5B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84E80D8-A80D-45F7-A174-EA469A070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BAF30BE-4B0F-4701-84E4-83A0CC67F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255CC39-82FC-444F-9026-3584326C834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97233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7" name="タイトル 1"/>
          <p:cNvSpPr>
            <a:spLocks noGrp="1"/>
          </p:cNvSpPr>
          <p:nvPr>
            <p:ph type="title"/>
          </p:nvPr>
        </p:nvSpPr>
        <p:spPr>
          <a:xfrm>
            <a:off x="142844" y="-24"/>
            <a:ext cx="8786874" cy="642942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2C68DC0-7370-4703-9449-0C08963BB4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87A5D-3412-444F-AD57-E4E8F6F7F0D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A88DC04-FA5C-44E7-824F-67DF6AD1B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AE54752-E4A0-4232-90B1-9D198B982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9F330B2B-BFBB-4878-A410-D3CE26A6A21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46243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714356"/>
            <a:ext cx="2057400" cy="5411807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714356"/>
            <a:ext cx="6019800" cy="5411807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18FA024-CD65-4A19-806D-388478E627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45C7DB-770B-414F-A66D-9AA633F2802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EBBC8B8-082A-48F5-929C-79C3B3A3D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203D533-DEA7-4E09-8392-B0479419B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F9BDC2CB-5098-4817-800C-B9962D93F72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35251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2844" y="-24"/>
            <a:ext cx="8786874" cy="642942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570A1D3-6C7C-49FF-9A48-7ADC4E3774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DA33E-F0BC-4B26-9038-85D06F46304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982F34D-4443-4BEF-98E5-E95A480D3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D9BD4BC-798F-4330-8665-40293A3FA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2527FB35-14E5-4D6A-8CCF-80A01CDC2F7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58092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751B34D-8324-4C3B-AF39-265467BF0D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A96E34-6FB5-47D0-A6AA-706E3A91768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94F9531-9B4E-4D0A-9F79-DDBD23052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6778746-568A-46C9-A39E-B1012EE9A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5ACF8ECD-D971-4C6C-991E-C0AFD4B6B6A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93982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142844" y="-24"/>
            <a:ext cx="8786874" cy="642942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9D1D4331-91B6-433B-A3DB-CA544562CF4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0C0BA5-7E50-41E5-A72B-BD488F7F7B7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C369A2B3-CB59-4E35-9D40-4F434B0FE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9B6BA75C-A7A3-4B40-8D29-A75FC2250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273B853C-EF42-4A5C-AB6E-F44DE260AC6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0079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10" name="タイトル 1"/>
          <p:cNvSpPr>
            <a:spLocks noGrp="1"/>
          </p:cNvSpPr>
          <p:nvPr>
            <p:ph type="title"/>
          </p:nvPr>
        </p:nvSpPr>
        <p:spPr>
          <a:xfrm>
            <a:off x="142844" y="-24"/>
            <a:ext cx="8786874" cy="642942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FA9FD325-9AD8-4236-A880-0080954D3E3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DF2F0-ED35-4CE6-8BA6-9A7575793BC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7A06EBE5-341A-4E5F-AF9A-214D2B0D6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DD7EE32F-9738-4B5A-AE58-7A12C4CF7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E9D66DB0-9E0D-4B25-A086-D2C1BE68EB6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37139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142844" y="-24"/>
            <a:ext cx="8786874" cy="642942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9163BB99-C607-4A9F-BE4B-39FD3C3584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FBA737-E5DA-42B5-83E8-B551B25CCBF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BB76C300-10FB-4388-9AEB-8A3CE891D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8E7EAF8C-D57D-4FE6-A0F7-7C6CC9121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D6DF1214-DC9B-4B80-A740-8EC6B2F4E86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32241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42C9C0D2-2586-45D5-9332-D0453710FD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F2B4C4-7E42-4F1E-8725-B09F558FC35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3EABC48B-62BF-4479-A15B-F46350749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52F9FD30-4CB5-4004-8EA4-54DC88A45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30939C7E-71AE-465E-AE29-D7A8D4C4518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0718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3008313" cy="720744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714356"/>
            <a:ext cx="5111750" cy="541180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F9E9016-E78F-44AF-86D2-DFB33C86C6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508C6-1150-4664-AA11-64C16630346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BD330E7-4665-4990-882A-FB9F30131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41392292-A929-4D7D-8DD1-F4DC01079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A6BE0AAF-87C6-47AC-9B8F-A99A612D0D2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82402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714355"/>
            <a:ext cx="5486400" cy="4013219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FB0D4D6-7561-4B01-AB7C-DA7E967144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9CDF7E-BF92-4760-BF15-C47E69967B8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1854B436-2F88-4D15-8642-B2CDD65D4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DD21703B-9AFB-4B05-AAD6-E84768DEA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FCBF512B-7412-4802-B092-B3CA0E0F82F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65766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172A5431-E778-44B5-A3CE-EB3922896E4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2C29536C-CA95-43E9-8A6D-509C2354660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10280FD-C129-469D-A4AA-B1645EA087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9F49B2E4-816F-4A4A-8E74-37EB0855514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9190E56-704F-4073-8040-0F0DC4AF36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EC5D616-DEE7-404B-9E7B-055C609914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B777C5E-AAB2-4D0B-B40B-DD0E90D7672D}" type="slidenum">
              <a:rPr lang="ja-JP" altLang="en-US"/>
              <a:pPr/>
              <a:t>‹#›</a:t>
            </a:fld>
            <a:endParaRPr lang="ja-JP" altLang="en-US"/>
          </a:p>
        </p:txBody>
      </p:sp>
      <p:pic>
        <p:nvPicPr>
          <p:cNvPr id="1031" name="図 7" descr="パワポのコピー.jpg">
            <a:extLst>
              <a:ext uri="{FF2B5EF4-FFF2-40B4-BE49-F238E27FC236}">
                <a16:creationId xmlns:a16="http://schemas.microsoft.com/office/drawing/2014/main" id="{3586D910-4434-4F80-BEC8-5F624039F884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94C8AD-C4EA-4F77-BC61-BBED444925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1625" y="1500188"/>
            <a:ext cx="7343775" cy="107156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3315" name="サブタイトル 2">
            <a:extLst>
              <a:ext uri="{FF2B5EF4-FFF2-40B4-BE49-F238E27FC236}">
                <a16:creationId xmlns:a16="http://schemas.microsoft.com/office/drawing/2014/main" id="{3B41ABBA-9A9F-447F-BFA9-A843A58200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00438" y="2857500"/>
            <a:ext cx="5400675" cy="3214688"/>
          </a:xfrm>
        </p:spPr>
        <p:txBody>
          <a:bodyPr/>
          <a:lstStyle/>
          <a:p>
            <a:pPr eaLnBrk="1" hangingPunct="1"/>
            <a:endParaRPr lang="ja-JP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タイトル 1">
            <a:extLst>
              <a:ext uri="{FF2B5EF4-FFF2-40B4-BE49-F238E27FC236}">
                <a16:creationId xmlns:a16="http://schemas.microsoft.com/office/drawing/2014/main" id="{8341FD9B-17A9-4CE4-ABDD-E90BDC68F4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875" y="0"/>
            <a:ext cx="8786813" cy="642938"/>
          </a:xfrm>
        </p:spPr>
        <p:txBody>
          <a:bodyPr/>
          <a:lstStyle/>
          <a:p>
            <a:pPr eaLnBrk="1" hangingPunct="1"/>
            <a:endParaRPr lang="ja-JP" altLang="en-US"/>
          </a:p>
        </p:txBody>
      </p:sp>
      <p:sp>
        <p:nvSpPr>
          <p:cNvPr id="14339" name="コンテンツ プレースホルダ 2">
            <a:extLst>
              <a:ext uri="{FF2B5EF4-FFF2-40B4-BE49-F238E27FC236}">
                <a16:creationId xmlns:a16="http://schemas.microsoft.com/office/drawing/2014/main" id="{6D5254F5-E633-4E86-AA3A-7420CF501C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0</Words>
  <Application>Microsoft Office PowerPoint</Application>
  <PresentationFormat>画面に合わせる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Arial</vt:lpstr>
      <vt:lpstr>ＭＳ Ｐゴシック</vt:lpstr>
      <vt:lpstr>Calibri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地球の画像が入ったテンプレートです。スピード感やグローバルなイメージをあたえるデザインです。企画書、提案書にご活用下さい。　（カラーバリエーション：グレー）</dc:description>
  <cp:revision>9</cp:revision>
  <dcterms:created xsi:type="dcterms:W3CDTF">2009-02-23T11:48:07Z</dcterms:created>
  <dcterms:modified xsi:type="dcterms:W3CDTF">2021-08-07T14:29:20Z</dcterms:modified>
</cp:coreProperties>
</file>