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6AC1135C-5883-4793-BFA9-5A850065E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7343772" cy="1071570"/>
          </a:xfrm>
        </p:spPr>
        <p:txBody>
          <a:bodyPr/>
          <a:lstStyle>
            <a:lvl1pPr algn="l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500430" y="2857496"/>
            <a:ext cx="5400668" cy="321471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8101DA2-D649-43A7-A817-750529A9A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38735AC-5686-4C41-B1E1-173FB361FF5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4E80D8-A80D-45F7-A174-EA469A070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BAF30BE-4B0F-4701-84E4-83A0CC67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5CC39-82FC-444F-9026-3584326C83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723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2C68DC0-7370-4703-9449-0C08963BB4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87A5D-3412-444F-AD57-E4E8F6F7F0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88DC04-FA5C-44E7-824F-67DF6AD1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E54752-E4A0-4232-90B1-9D198B98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F330B2B-BFBB-4878-A410-D3CE26A6A2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624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8FA024-CD65-4A19-806D-388478E6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5C7DB-770B-414F-A66D-9AA633F280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BBC8B8-082A-48F5-929C-79C3B3A3D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03D533-DEA7-4E09-8392-B0479419B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9BDC2CB-5098-4817-800C-B9962D93F7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525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570A1D3-6C7C-49FF-9A48-7ADC4E37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DA33E-F0BC-4B26-9038-85D06F4630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82F34D-4443-4BEF-98E5-E95A480D3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D9BD4BC-798F-4330-8665-40293A3F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527FB35-14E5-4D6A-8CCF-80A01CDC2F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809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751B34D-8324-4C3B-AF39-265467BF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96E34-6FB5-47D0-A6AA-706E3A91768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4F9531-9B4E-4D0A-9F79-DDBD23052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778746-568A-46C9-A39E-B1012EE9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ACF8ECD-D971-4C6C-991E-C0AFD4B6B6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398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D1D4331-91B6-433B-A3DB-CA544562C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C0BA5-7E50-41E5-A72B-BD488F7F7B7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69A2B3-CB59-4E35-9D40-4F434B0F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B6BA75C-A7A3-4B40-8D29-A75FC225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3B853C-EF42-4A5C-AB6E-F44DE260AC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007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A9FD325-9AD8-4236-A880-0080954D3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DF2F0-ED35-4CE6-8BA6-9A7575793BC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A06EBE5-341A-4E5F-AF9A-214D2B0D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D7EE32F-9738-4B5A-AE58-7A12C4CF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9D66DB0-9E0D-4B25-A086-D2C1BE68EB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713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163BB99-C607-4A9F-BE4B-39FD3C35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BA737-E5DA-42B5-83E8-B551B25CCB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B76C300-10FB-4388-9AEB-8A3CE891D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E7EAF8C-D57D-4FE6-A0F7-7C6CC9121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6DF1214-DC9B-4B80-A740-8EC6B2F4E8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2241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2C9C0D2-2586-45D5-9332-D0453710FD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2B4C4-7E42-4F1E-8725-B09F558FC3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EABC48B-62BF-4479-A15B-F46350749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2F9FD30-4CB5-4004-8EA4-54DC88A4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0939C7E-71AE-465E-AE29-D7A8D4C451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71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F9E9016-E78F-44AF-86D2-DFB33C86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508C6-1150-4664-AA11-64C1663034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BD330E7-4665-4990-882A-FB9F3013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1392292-A929-4D7D-8DD1-F4DC0107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6BE0AAF-87C6-47AC-9B8F-A99A612D0D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2402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FB0D4D6-7561-4B01-AB7C-DA7E967144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CDF7E-BF92-4760-BF15-C47E69967B8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854B436-2F88-4D15-8642-B2CDD65D4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D21703B-9AFB-4B05-AAD6-E84768DEA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CBF512B-7412-4802-B092-B3CA0E0F82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576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72A5431-E778-44B5-A3CE-EB3922896E4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C29536C-CA95-43E9-8A6D-509C235466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10280FD-C129-469D-A4AA-B1645EA08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49B2E4-816F-4A4A-8E74-37EB0855514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9190E56-704F-4073-8040-0F0DC4AF3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C5D616-DEE7-404B-9E7B-055C60991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B777C5E-AAB2-4D0B-B40B-DD0E90D7672D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のコピー.jpg">
            <a:extLst>
              <a:ext uri="{FF2B5EF4-FFF2-40B4-BE49-F238E27FC236}">
                <a16:creationId xmlns:a16="http://schemas.microsoft.com/office/drawing/2014/main" id="{3586D910-4434-4F80-BEC8-5F624039F8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94C8AD-C4EA-4F77-BC61-BBED44492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1500188"/>
            <a:ext cx="7343775" cy="1071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315" name="サブタイトル 2">
            <a:extLst>
              <a:ext uri="{FF2B5EF4-FFF2-40B4-BE49-F238E27FC236}">
                <a16:creationId xmlns:a16="http://schemas.microsoft.com/office/drawing/2014/main" id="{3B41ABBA-9A9F-447F-BFA9-A843A5820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0438" y="2857500"/>
            <a:ext cx="5400675" cy="321468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8341FD9B-17A9-4CE4-ABDD-E90BDC68F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64293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4339" name="コンテンツ プレースホルダ 2">
            <a:extLst>
              <a:ext uri="{FF2B5EF4-FFF2-40B4-BE49-F238E27FC236}">
                <a16:creationId xmlns:a16="http://schemas.microsoft.com/office/drawing/2014/main" id="{6D5254F5-E633-4E86-AA3A-7420CF501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地球の画像が入ったテンプレートです。スピード感やグローバルなイメージをあたえるデザインです。企画書、提案書にご活用下さい。　（カラーバリエーション：グレー）</dc:description>
  <cp:revision>9</cp:revision>
  <dcterms:created xsi:type="dcterms:W3CDTF">2009-02-23T11:48:07Z</dcterms:created>
  <dcterms:modified xsi:type="dcterms:W3CDTF">2021-08-07T14:29:20Z</dcterms:modified>
</cp:coreProperties>
</file>