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63" autoAdjust="0"/>
    <p:restoredTop sz="94660"/>
  </p:normalViewPr>
  <p:slideViewPr>
    <p:cSldViewPr>
      <p:cViewPr varScale="1">
        <p:scale>
          <a:sx n="81" d="100"/>
          <a:sy n="81" d="100"/>
        </p:scale>
        <p:origin x="1507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8" descr="パワポのコピー.jpg">
            <a:extLst>
              <a:ext uri="{FF2B5EF4-FFF2-40B4-BE49-F238E27FC236}">
                <a16:creationId xmlns:a16="http://schemas.microsoft.com/office/drawing/2014/main" id="{85B5EDA5-723A-4BCE-A153-F040584BBCC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71604" y="1500174"/>
            <a:ext cx="7343772" cy="1071570"/>
          </a:xfrm>
        </p:spPr>
        <p:txBody>
          <a:bodyPr/>
          <a:lstStyle>
            <a:lvl1pPr algn="l">
              <a:defRPr b="0" cap="none" spc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defRPr>
            </a:lvl1pPr>
          </a:lstStyle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3500430" y="2857496"/>
            <a:ext cx="5400668" cy="3214710"/>
          </a:xfrm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dirty="0"/>
              <a:t>マスタ サブタイトルの書式設定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E4C6A29D-9E17-4AE2-8467-F7E668483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4A039FA0-0BD6-4FA5-8BE5-C30FD0CA3F02}" type="datetimeFigureOut">
              <a:rPr lang="ja-JP" altLang="en-US"/>
              <a:pPr>
                <a:defRPr/>
              </a:pPr>
              <a:t>2021/8/7</a:t>
            </a:fld>
            <a:endParaRPr lang="ja-JP" altLang="en-US" dirty="0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665BB57C-D369-4A18-8AC6-34A532817A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2F95677C-2887-4E18-AD82-4734C3E9C2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95DCAE8-A6D7-4E2E-A2F3-B9FBC1A6DE58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667798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7" name="タイトル 1"/>
          <p:cNvSpPr>
            <a:spLocks noGrp="1"/>
          </p:cNvSpPr>
          <p:nvPr>
            <p:ph type="title"/>
          </p:nvPr>
        </p:nvSpPr>
        <p:spPr>
          <a:xfrm>
            <a:off x="142844" y="-24"/>
            <a:ext cx="8786874" cy="642942"/>
          </a:xfrm>
        </p:spPr>
        <p:txBody>
          <a:bodyPr>
            <a:normAutofit/>
          </a:bodyPr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0D248CEC-EDF7-43AB-9C14-A774C1B299A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4579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2A460B-F31D-4CCA-98FE-E7E385E0FF3E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0AD8F3AE-56F7-46B7-8E26-5A342AA305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457950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2E5588F5-C3BE-4B62-96D9-3F92B98A9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4579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fld id="{371F90F3-B3DF-429D-9ED5-0B5D1F2BB98D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038293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714356"/>
            <a:ext cx="2057400" cy="5411807"/>
          </a:xfrm>
        </p:spPr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714356"/>
            <a:ext cx="6019800" cy="5411807"/>
          </a:xfrm>
        </p:spPr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666E7D19-6E9B-4225-BD02-844FF4A682F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4579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DD142F-4140-4E16-8514-F5A17B4F45C0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9A4C09AF-D3F8-45DE-B06E-8521FDF272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457950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0A8AC0B2-5EBF-479B-84DF-C8968F9ED6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4579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fld id="{4A40F3DB-B19C-48E5-B039-A2A3FC7FF177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28998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2844" y="-24"/>
            <a:ext cx="8786874" cy="642942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0BB5DFD3-8F61-4DE6-98EE-B1A18F1DD30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4579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33FFC3-9391-4D04-B67B-9C87BB540E6E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70F2B6F2-4237-4DC1-85A1-D07FBFA6DF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457950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0F1943D7-5654-4870-9951-653E69088D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4579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fld id="{8C64C5B5-65EE-4DF0-B5FA-BBD93235D77A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285435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bg1"/>
                </a:solidFill>
              </a:defRPr>
            </a:lvl1pPr>
          </a:lstStyle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dirty="0"/>
              <a:t>マスタ テキストの書式設定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0AD28A28-0A49-4C34-BC2D-CF409F2D559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4579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EC4316-F917-41BE-A661-0808B22EA05C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AAE27E9D-6D8C-4A5A-8DE1-10F7B3E29B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457950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52618ABA-7236-4C20-8DCF-DDDFD3A928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4579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fld id="{60A1594B-EF12-4ACC-ABE7-942D029BAA44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424330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 sz="24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 sz="24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8" name="タイトル 1"/>
          <p:cNvSpPr>
            <a:spLocks noGrp="1"/>
          </p:cNvSpPr>
          <p:nvPr>
            <p:ph type="title"/>
          </p:nvPr>
        </p:nvSpPr>
        <p:spPr>
          <a:xfrm>
            <a:off x="142844" y="-24"/>
            <a:ext cx="8786874" cy="642942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94B83F13-77A8-4736-B432-FF9E7D1C213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4579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C0A038-E927-47C9-A849-4A3894347B3A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74D4960B-782E-42F2-8428-28A8B9BFB5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457950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D598AEC0-5DE5-4A86-A657-51CD785C3A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4579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fld id="{E77C64C4-E3D2-4C0A-B0CB-D19325946A97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5005869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dirty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dirty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10" name="タイトル 1"/>
          <p:cNvSpPr>
            <a:spLocks noGrp="1"/>
          </p:cNvSpPr>
          <p:nvPr>
            <p:ph type="title"/>
          </p:nvPr>
        </p:nvSpPr>
        <p:spPr>
          <a:xfrm>
            <a:off x="142844" y="-24"/>
            <a:ext cx="8786874" cy="642942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7" name="日付プレースホルダ 3">
            <a:extLst>
              <a:ext uri="{FF2B5EF4-FFF2-40B4-BE49-F238E27FC236}">
                <a16:creationId xmlns:a16="http://schemas.microsoft.com/office/drawing/2014/main" id="{5C49AB71-4557-4F97-BBF1-2C6AA8A253E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4579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27EBE1-D6F5-42A2-9B67-938AEFB4E8ED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8" name="フッター プレースホルダ 4">
            <a:extLst>
              <a:ext uri="{FF2B5EF4-FFF2-40B4-BE49-F238E27FC236}">
                <a16:creationId xmlns:a16="http://schemas.microsoft.com/office/drawing/2014/main" id="{3438E4A1-6511-4ECC-BBE1-5B68F13C5B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457950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5">
            <a:extLst>
              <a:ext uri="{FF2B5EF4-FFF2-40B4-BE49-F238E27FC236}">
                <a16:creationId xmlns:a16="http://schemas.microsoft.com/office/drawing/2014/main" id="{206E98C9-5EDA-4F92-B34D-55170434E1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4579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fld id="{EFE6387B-596E-4FA7-A3A4-AB7471832F89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5976310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142844" y="-24"/>
            <a:ext cx="8786874" cy="642942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日付プレースホルダ 3">
            <a:extLst>
              <a:ext uri="{FF2B5EF4-FFF2-40B4-BE49-F238E27FC236}">
                <a16:creationId xmlns:a16="http://schemas.microsoft.com/office/drawing/2014/main" id="{0A013C78-7A6F-4F90-B19D-B8E0B180158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4579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0F9B70-1C32-4653-A2FA-C603F6C6258C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4" name="フッター プレースホルダ 4">
            <a:extLst>
              <a:ext uri="{FF2B5EF4-FFF2-40B4-BE49-F238E27FC236}">
                <a16:creationId xmlns:a16="http://schemas.microsoft.com/office/drawing/2014/main" id="{CBD6F132-2A78-496B-9B60-53F2CC11F8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457950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5">
            <a:extLst>
              <a:ext uri="{FF2B5EF4-FFF2-40B4-BE49-F238E27FC236}">
                <a16:creationId xmlns:a16="http://schemas.microsoft.com/office/drawing/2014/main" id="{26DEEAEB-17B6-4D1E-BD34-1A1FC3571F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4579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fld id="{F27B7AE8-A55A-4F7B-B123-377B5DB44134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234778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>
            <a:extLst>
              <a:ext uri="{FF2B5EF4-FFF2-40B4-BE49-F238E27FC236}">
                <a16:creationId xmlns:a16="http://schemas.microsoft.com/office/drawing/2014/main" id="{801F91EE-BAAD-4513-B002-4DC20FC0934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4579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647756-B3E0-4DD5-A6AA-4050C6E4214F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3" name="フッター プレースホルダ 4">
            <a:extLst>
              <a:ext uri="{FF2B5EF4-FFF2-40B4-BE49-F238E27FC236}">
                <a16:creationId xmlns:a16="http://schemas.microsoft.com/office/drawing/2014/main" id="{D5A629FF-78BE-41BF-A421-B40CEAA95D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457950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5">
            <a:extLst>
              <a:ext uri="{FF2B5EF4-FFF2-40B4-BE49-F238E27FC236}">
                <a16:creationId xmlns:a16="http://schemas.microsoft.com/office/drawing/2014/main" id="{9DD425A0-0C94-494F-89E0-9233787FCB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4579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fld id="{01E51373-B241-4666-BFC5-76E67A32E3BC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92101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714356"/>
            <a:ext cx="3008313" cy="720744"/>
          </a:xfrm>
        </p:spPr>
        <p:txBody>
          <a:bodyPr anchor="b"/>
          <a:lstStyle>
            <a:lvl1pPr algn="l">
              <a:defRPr sz="2000" b="1">
                <a:solidFill>
                  <a:schemeClr val="bg1"/>
                </a:solidFill>
              </a:defRPr>
            </a:lvl1pPr>
          </a:lstStyle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714356"/>
            <a:ext cx="5111750" cy="5411807"/>
          </a:xfrm>
        </p:spPr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defRPr sz="2800">
                <a:solidFill>
                  <a:schemeClr val="bg1"/>
                </a:solidFill>
              </a:defRPr>
            </a:lvl2pPr>
            <a:lvl3pPr>
              <a:defRPr sz="24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dirty="0"/>
              <a:t>マスタ テキストの書式設定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C2729775-AB4A-4701-A631-D0C03E872FD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4579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599E4D-3D85-44A3-BEF8-5D11F3B70D3C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2D8659B4-26FC-4B97-9A28-5E74828B2E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457950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030C4B4E-953C-43BA-A408-B60FA55D1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4579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fld id="{19B8BE25-AECA-42AC-9DAA-15F97EDE689B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1091717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chemeClr val="bg1"/>
                </a:solidFill>
              </a:defRPr>
            </a:lvl1pPr>
          </a:lstStyle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714355"/>
            <a:ext cx="5486400" cy="4013219"/>
          </a:xfrm>
        </p:spPr>
        <p:txBody>
          <a:bodyPr rtlCol="0"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dirty="0"/>
              <a:t>マスタ テキストの書式設定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E156612D-5DB6-4037-BEA9-6DCF54D3293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4579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C839A3-8E5B-4012-B46D-36A882C760F5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5761819D-22E2-4DBD-AE9C-3988DE03D9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457950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C1D0603B-1EB2-497C-880A-11D2E11151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4579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fld id="{25512A0A-D7D7-4131-A335-5002600CF478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796387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>
            <a:extLst>
              <a:ext uri="{FF2B5EF4-FFF2-40B4-BE49-F238E27FC236}">
                <a16:creationId xmlns:a16="http://schemas.microsoft.com/office/drawing/2014/main" id="{FD6E1592-8AEB-4A35-83B6-89353EF88A2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テキスト プレースホルダ 2">
            <a:extLst>
              <a:ext uri="{FF2B5EF4-FFF2-40B4-BE49-F238E27FC236}">
                <a16:creationId xmlns:a16="http://schemas.microsoft.com/office/drawing/2014/main" id="{3FFF4D47-D089-4A71-80B7-F34D727D3A0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A88A1736-EE4C-4D34-9ECC-85E415F4A54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1DC6F76A-7648-4BB4-A3F7-62F4C0A4E2D4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5576FDED-17C6-4714-8A72-3FC81CDBC35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02C4E830-366B-4525-81CA-FC19DC9CEA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CEA9B70F-80C7-4395-B633-84E561D84A44}" type="slidenum">
              <a:rPr lang="ja-JP" altLang="en-US"/>
              <a:pPr/>
              <a:t>‹#›</a:t>
            </a:fld>
            <a:endParaRPr lang="ja-JP" altLang="en-US"/>
          </a:p>
        </p:txBody>
      </p:sp>
      <p:pic>
        <p:nvPicPr>
          <p:cNvPr id="1031" name="図 7" descr="パワポ.jpg">
            <a:extLst>
              <a:ext uri="{FF2B5EF4-FFF2-40B4-BE49-F238E27FC236}">
                <a16:creationId xmlns:a16="http://schemas.microsoft.com/office/drawing/2014/main" id="{28A4CC04-44EF-4243-83FE-EA60A334FF46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03A93EB-3470-4D4E-A3E0-CAD9399BAC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71625" y="1500188"/>
            <a:ext cx="7343775" cy="1071562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3315" name="サブタイトル 2">
            <a:extLst>
              <a:ext uri="{FF2B5EF4-FFF2-40B4-BE49-F238E27FC236}">
                <a16:creationId xmlns:a16="http://schemas.microsoft.com/office/drawing/2014/main" id="{F4393D18-0981-4306-819B-83C1779FB9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500438" y="2857500"/>
            <a:ext cx="5400675" cy="3214688"/>
          </a:xfrm>
        </p:spPr>
        <p:txBody>
          <a:bodyPr/>
          <a:lstStyle/>
          <a:p>
            <a:pPr eaLnBrk="1" hangingPunct="1"/>
            <a:endParaRPr lang="ja-JP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タイトル 1">
            <a:extLst>
              <a:ext uri="{FF2B5EF4-FFF2-40B4-BE49-F238E27FC236}">
                <a16:creationId xmlns:a16="http://schemas.microsoft.com/office/drawing/2014/main" id="{80DE5A6B-B8B5-4E40-AEDB-CC8A95A3D8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875" y="0"/>
            <a:ext cx="8786813" cy="642938"/>
          </a:xfrm>
        </p:spPr>
        <p:txBody>
          <a:bodyPr/>
          <a:lstStyle/>
          <a:p>
            <a:pPr eaLnBrk="1" hangingPunct="1"/>
            <a:endParaRPr lang="ja-JP" altLang="en-US"/>
          </a:p>
        </p:txBody>
      </p:sp>
      <p:sp>
        <p:nvSpPr>
          <p:cNvPr id="14339" name="コンテンツ プレースホルダ 2">
            <a:extLst>
              <a:ext uri="{FF2B5EF4-FFF2-40B4-BE49-F238E27FC236}">
                <a16:creationId xmlns:a16="http://schemas.microsoft.com/office/drawing/2014/main" id="{4E27C772-31B6-4395-9994-6B5340C016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ja-JP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0</Words>
  <Application>Microsoft Office PowerPoint</Application>
  <PresentationFormat>画面に合わせる (4:3)</PresentationFormat>
  <Paragraphs>0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Arial</vt:lpstr>
      <vt:lpstr>ＭＳ Ｐゴシック</vt:lpstr>
      <vt:lpstr>Calibri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description>地球の画像が入ったテンプレートです。スピード感やグローバルなイメージをあたえるデザインです。企画書、提案書にご活用下さい。　（カラーバリエーション：グリーン）</dc:description>
  <cp:revision>10</cp:revision>
  <dcterms:created xsi:type="dcterms:W3CDTF">2009-02-23T11:48:07Z</dcterms:created>
  <dcterms:modified xsi:type="dcterms:W3CDTF">2021-08-07T14:28:50Z</dcterms:modified>
</cp:coreProperties>
</file>