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のコピー.jpg">
            <a:extLst>
              <a:ext uri="{FF2B5EF4-FFF2-40B4-BE49-F238E27FC236}">
                <a16:creationId xmlns:a16="http://schemas.microsoft.com/office/drawing/2014/main" id="{85B5EDA5-723A-4BCE-A153-F040584BBC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71604" y="1500174"/>
            <a:ext cx="7343772" cy="1071570"/>
          </a:xfrm>
        </p:spPr>
        <p:txBody>
          <a:bodyPr/>
          <a:lstStyle>
            <a:lvl1pPr algn="l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500430" y="2857496"/>
            <a:ext cx="5400668" cy="321471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4C6A29D-9E17-4AE2-8467-F7E668483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A039FA0-0BD6-4FA5-8BE5-C30FD0CA3F0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65BB57C-D369-4A18-8AC6-34A532817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F95677C-2887-4E18-AD82-4734C3E9C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5DCAE8-A6D7-4E2E-A2F3-B9FBC1A6DE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677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D248CEC-EDF7-43AB-9C14-A774C1B299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A460B-F31D-4CCA-98FE-E7E385E0FF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AD8F3AE-56F7-46B7-8E26-5A342AA30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E5588F5-C3BE-4B62-96D9-3F92B98A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71F90F3-B3DF-429D-9ED5-0B5D1F2BB9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382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6E7D19-6E9B-4225-BD02-844FF4A68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D142F-4140-4E16-8514-F5A17B4F45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4C09AF-D3F8-45DE-B06E-8521FDF27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8AC0B2-5EBF-479B-84DF-C8968F9ED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A40F3DB-B19C-48E5-B039-A2A3FC7FF1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89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BB5DFD3-8F61-4DE6-98EE-B1A18F1DD3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3FFC3-9391-4D04-B67B-9C87BB540E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0F2B6F2-4237-4DC1-85A1-D07FBFA6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1943D7-5654-4870-9951-653E6908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C64C5B5-65EE-4DF0-B5FA-BBD93235D7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854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D28A28-0A49-4C34-BC2D-CF409F2D55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C4316-F917-41BE-A661-0808B22EA05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E27E9D-6D8C-4A5A-8DE1-10F7B3E29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618ABA-7236-4C20-8DCF-DDDFD3A92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0A1594B-EF12-4ACC-ABE7-942D029BAA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2433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4B83F13-77A8-4736-B432-FF9E7D1C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0A038-E927-47C9-A849-4A3894347B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4D4960B-782E-42F2-8428-28A8B9BF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598AEC0-5DE5-4A86-A657-51CD785C3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77C64C4-E3D2-4C0A-B0CB-D19325946A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0586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C49AB71-4557-4F97-BBF1-2C6AA8A253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7EBE1-D6F5-42A2-9B67-938AEFB4E8E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438E4A1-6511-4ECC-BBE1-5B68F13C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06E98C9-5EDA-4F92-B34D-5517043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FE6387B-596E-4FA7-A3A4-AB7471832F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763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A013C78-7A6F-4F90-B19D-B8E0B180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F9B70-1C32-4653-A2FA-C603F6C625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BD6F132-2A78-496B-9B60-53F2CC11F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6DEEAEB-17B6-4D1E-BD34-1A1FC3571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27B7AE8-A55A-4F7B-B123-377B5DB441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3477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01F91EE-BAAD-4513-B002-4DC20FC0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47756-B3E0-4DD5-A6AA-4050C6E421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5A629FF-78BE-41BF-A421-B40CEAA95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DD425A0-0C94-494F-89E0-9233787F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E51373-B241-4666-BFC5-76E67A32E3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210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2729775-AB4A-4701-A631-D0C03E872F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99E4D-3D85-44A3-BEF8-5D11F3B70D3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D8659B4-26FC-4B97-9A28-5E74828B2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30C4B4E-953C-43BA-A408-B60FA55D1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19B8BE25-AECA-42AC-9DAA-15F97EDE68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917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156612D-5DB6-4037-BEA9-6DCF54D3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839A3-8E5B-4012-B46D-36A882C760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761819D-22E2-4DBD-AE9C-3988DE03D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1D0603B-1EB2-497C-880A-11D2E111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5512A0A-D7D7-4131-A335-5002600CF4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963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D6E1592-8AEB-4A35-83B6-89353EF88A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FFF4D47-D089-4A71-80B7-F34D727D3A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8A1736-EE4C-4D34-9ECC-85E415F4A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DC6F76A-7648-4BB4-A3F7-62F4C0A4E2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76FDED-17C6-4714-8A72-3FC81CDBC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C4E830-366B-4525-81CA-FC19DC9CE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EA9B70F-80C7-4395-B633-84E561D84A44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.jpg">
            <a:extLst>
              <a:ext uri="{FF2B5EF4-FFF2-40B4-BE49-F238E27FC236}">
                <a16:creationId xmlns:a16="http://schemas.microsoft.com/office/drawing/2014/main" id="{28A4CC04-44EF-4243-83FE-EA60A334FF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3A93EB-3470-4D4E-A3E0-CAD9399BA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1500188"/>
            <a:ext cx="7343775" cy="1071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315" name="サブタイトル 2">
            <a:extLst>
              <a:ext uri="{FF2B5EF4-FFF2-40B4-BE49-F238E27FC236}">
                <a16:creationId xmlns:a16="http://schemas.microsoft.com/office/drawing/2014/main" id="{F4393D18-0981-4306-819B-83C1779FB9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0438" y="2857500"/>
            <a:ext cx="5400675" cy="321468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80DE5A6B-B8B5-4E40-AEDB-CC8A95A3D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64293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14339" name="コンテンツ プレースホルダ 2">
            <a:extLst>
              <a:ext uri="{FF2B5EF4-FFF2-40B4-BE49-F238E27FC236}">
                <a16:creationId xmlns:a16="http://schemas.microsoft.com/office/drawing/2014/main" id="{4E27C772-31B6-4395-9994-6B5340C01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地球の画像が入ったテンプレートです。スピード感やグローバルなイメージをあたえるデザインです。企画書、提案書にご活用下さい。　（カラーバリエーション：グリーン）</dc:description>
  <cp:revision>10</cp:revision>
  <dcterms:created xsi:type="dcterms:W3CDTF">2009-02-23T11:48:07Z</dcterms:created>
  <dcterms:modified xsi:type="dcterms:W3CDTF">2021-08-07T14:28:50Z</dcterms:modified>
</cp:coreProperties>
</file>