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81" d="100"/>
          <a:sy n="81" d="100"/>
        </p:scale>
        <p:origin x="150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8" descr="パワポ.jpg">
            <a:extLst>
              <a:ext uri="{FF2B5EF4-FFF2-40B4-BE49-F238E27FC236}">
                <a16:creationId xmlns:a16="http://schemas.microsoft.com/office/drawing/2014/main" id="{4BB08D4A-02D1-46CF-93A1-1FBD9D75BC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7208130-6F0C-456F-9651-CAAEEAA1A24F}"/>
              </a:ext>
            </a:extLst>
          </p:cNvPr>
          <p:cNvSpPr/>
          <p:nvPr userDrawn="1"/>
        </p:nvSpPr>
        <p:spPr>
          <a:xfrm>
            <a:off x="214282" y="1000108"/>
            <a:ext cx="7286676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ja-JP" sz="4800" b="1" cap="all" dirty="0">
                <a:ln w="0"/>
                <a:solidFill>
                  <a:srgbClr val="F8F8F8"/>
                </a:solidFill>
                <a:effectLst>
                  <a:reflection blurRad="12700" stA="50000" endPos="50000" dist="5000" dir="5400000" sy="-100000" rotWithShape="0"/>
                </a:effectLst>
                <a:latin typeface="A-OTF 新ゴ Pro B" pitchFamily="34" charset="-128"/>
                <a:ea typeface="A-OTF 新ゴ Pro B" pitchFamily="34" charset="-128"/>
              </a:rPr>
              <a:t>design template</a:t>
            </a:r>
            <a:endParaRPr lang="ja-JP" altLang="en-US" sz="4800" b="1" cap="all" dirty="0">
              <a:ln w="0"/>
              <a:solidFill>
                <a:srgbClr val="F8F8F8"/>
              </a:solidFill>
              <a:effectLst>
                <a:reflection blurRad="12700" stA="50000" endPos="50000" dist="5000" dir="5400000" sy="-100000" rotWithShape="0"/>
              </a:effectLst>
              <a:latin typeface="A-OTF 新ゴ Pro B" pitchFamily="34" charset="-128"/>
              <a:ea typeface="A-OTF 新ゴ Pro B" pitchFamily="34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8359" y="2214554"/>
            <a:ext cx="6845409" cy="928694"/>
          </a:xfrm>
          <a:solidFill>
            <a:srgbClr val="FFFFFF">
              <a:alpha val="20000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6" name="日付プレースホルダ 3">
            <a:extLst>
              <a:ext uri="{FF2B5EF4-FFF2-40B4-BE49-F238E27FC236}">
                <a16:creationId xmlns:a16="http://schemas.microsoft.com/office/drawing/2014/main" id="{DBCA1653-FE69-49B5-871A-0F5E7FE4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B629CADB-26ED-40FB-8015-F6AAC46AB570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B21BCEAE-C217-464B-80BB-9B04B18C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9C423490-C3D8-4804-8534-645DF847B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95959"/>
                </a:solidFill>
              </a:defRPr>
            </a:lvl1pPr>
          </a:lstStyle>
          <a:p>
            <a:fld id="{D9EEFC5C-2FE1-4D34-B5B5-6708EC2712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852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D65F6F-D47B-4BCD-AF17-80D71266A352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FE270BF-AE37-4148-A95B-E2DFE3C027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E5A7706-115A-4349-8B1D-C75F3001BB19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C40B1D7-98CB-4FE2-AAEB-7A804617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0105BC6-8F3B-4526-BB52-6D519F8D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D7EBCD9-F2FB-4249-86CA-B454F2DF8D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199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3702" y="714356"/>
            <a:ext cx="2057400" cy="5411807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1502" y="714356"/>
            <a:ext cx="6019800" cy="5411807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0A8A416-34D5-4AF1-973D-24A67B0DAF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836A87-6062-4E5A-B0A6-854B6A113CE7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2F7D66B-9554-46AF-9E51-3EBE0C86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26101D7-20D4-49F6-863B-F67EE6073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922DE3-DDC4-4B3A-8F7C-73279FAB70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51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ADBEF4-CD4B-4534-8A1B-B92925432991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137E7AC-8809-4CE3-82D3-72A5A488AA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5A5B261-9750-4BB4-95A3-32301F6BBE02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0003396-FBE0-4E33-8D8A-10C79743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F7038FF-3389-4C73-95D7-BDD297753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52E0C3-794A-4BE8-B846-9AAB80A474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602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9915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6991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DAF9D31-42BE-47C3-9992-C4BFCCA163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452F3F8-32C8-4D6C-B3C7-2F66114877B6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E19AE7A-AD99-4C81-8702-AB6145AEB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1813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2DABADB-8705-4588-AD02-28D478AC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5044CD7-F614-47D9-BA46-8270D26E4E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331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CCFA029-639E-41AB-B912-663F60544E4E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日付プレースホルダ 3">
            <a:extLst>
              <a:ext uri="{FF2B5EF4-FFF2-40B4-BE49-F238E27FC236}">
                <a16:creationId xmlns:a16="http://schemas.microsoft.com/office/drawing/2014/main" id="{F4F48860-1DCA-4535-93E2-D3C7A98C5B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B15AE18-E6EE-479F-8CCC-F84628DBE5AF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A823FCD2-4BA5-4E25-95AC-7F05F2F78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5DF79D04-6F17-486B-9EBF-24C53AF61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FD5D2B-0CCC-4862-8349-955C12ED4A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490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82532A-5B81-454F-AD95-A8859EA7B136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日付プレースホルダ 3">
            <a:extLst>
              <a:ext uri="{FF2B5EF4-FFF2-40B4-BE49-F238E27FC236}">
                <a16:creationId xmlns:a16="http://schemas.microsoft.com/office/drawing/2014/main" id="{BB83332A-DC78-4194-AB7A-95EEFE9D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EB0B840-203E-4B4B-A275-0776ED128E7D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9" name="フッター プレースホルダ 4">
            <a:extLst>
              <a:ext uri="{FF2B5EF4-FFF2-40B4-BE49-F238E27FC236}">
                <a16:creationId xmlns:a16="http://schemas.microsoft.com/office/drawing/2014/main" id="{BB707BD7-8AAB-40D1-8AC8-4BCE6241B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5">
            <a:extLst>
              <a:ext uri="{FF2B5EF4-FFF2-40B4-BE49-F238E27FC236}">
                <a16:creationId xmlns:a16="http://schemas.microsoft.com/office/drawing/2014/main" id="{7F4BD00A-F31F-4728-8B25-02A7B7340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DF3FE6-BBED-4536-BD3A-0805C68A85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822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C5D49E3-1CBD-43F4-8BB2-99B533AF5AE6}"/>
              </a:ext>
            </a:extLst>
          </p:cNvPr>
          <p:cNvSpPr/>
          <p:nvPr userDrawn="1"/>
        </p:nvSpPr>
        <p:spPr>
          <a:xfrm>
            <a:off x="-32" y="-8902"/>
            <a:ext cx="914403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ja-JP" altLang="en-US" sz="3600" b="1" cap="all" dirty="0">
                <a:ln w="0"/>
                <a:solidFill>
                  <a:srgbClr val="FFFFFF"/>
                </a:solidFill>
                <a:latin typeface="Arial" charset="0"/>
                <a:ea typeface="ＭＳ Ｐゴシック" charset="-128"/>
              </a:rPr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FC37210-D969-4343-ACD9-B47191ADC1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7FE2388-97C3-4374-A2F2-25046E70386A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05AC77AF-CF67-409C-AE75-4215F465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BA2FA446-41C7-49BB-B84A-E272BEA5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F07E314-8CCB-428B-AD23-E8F55894D3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985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7BC5A1E-F17A-4EE6-9598-5F780B4921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7D552B-F88F-44AE-926B-6DE071959CBF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337F2BA5-D9F2-4CEB-A506-F4F9B706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F051A09-7AD9-4E4B-B8EB-0F36C6421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325A88-74FB-42F8-AC5C-AEAE9E10DE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859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3008313" cy="720744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714356"/>
            <a:ext cx="5111750" cy="5411807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4C9F74F-6CFE-414A-89AD-7C0A4B3043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681EDD3-B9CF-4BAF-9025-C71408AA09BF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A2E9DEA-3ACA-4960-90ED-0B0EDB543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111998B-4593-4CA8-B2DD-1650929C6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EC798D-0842-424D-BB34-FADC87240C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234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714355"/>
            <a:ext cx="5486400" cy="401321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F00DFC1-4A80-4E9E-97B9-4A1AEE5F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EA73D7A-5ACA-4DA3-805C-CB0DB5C96350}" type="datetimeFigureOut">
              <a:rPr lang="ja-JP" altLang="en-US"/>
              <a:pPr>
                <a:defRPr/>
              </a:pPr>
              <a:t>2021/8/7</a:t>
            </a:fld>
            <a:endParaRPr lang="ja-JP" altLang="en-US" dirty="0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3BB1786-13E0-4BB6-87FD-92E58053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79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AED9AAE-1DE1-4EF7-8B82-444C8510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10E650-3EEC-40D3-83FE-904CC3AEB7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560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0F534C30-18B9-4F16-B866-D2FE9434130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D3FF7DE-FA7F-4EE0-A40E-4ED2120486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898C3FA-B82E-46B2-9A67-2CBD562CB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4696ED1-4E6B-49B2-A58F-263D68A59B4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72FF600-F4F0-42ED-A0B5-8A206873B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AEAB7C0-7212-48B7-9D76-10ED4CB80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B218B2A-7763-4BA8-AFC0-B82A5FDA9C48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1031" name="図 7" descr="パワポ中面.jpg">
            <a:extLst>
              <a:ext uri="{FF2B5EF4-FFF2-40B4-BE49-F238E27FC236}">
                <a16:creationId xmlns:a16="http://schemas.microsoft.com/office/drawing/2014/main" id="{F0EB8FF8-E238-4624-8414-E85B6AFE72B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サブタイトル 3">
            <a:extLst>
              <a:ext uri="{FF2B5EF4-FFF2-40B4-BE49-F238E27FC236}">
                <a16:creationId xmlns:a16="http://schemas.microsoft.com/office/drawing/2014/main" id="{3F8F4FE1-A1CD-460F-AB32-1B0CF851B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450" y="2214563"/>
            <a:ext cx="6845300" cy="928687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コンテンツ プレースホルダ 3">
            <a:extLst>
              <a:ext uri="{FF2B5EF4-FFF2-40B4-BE49-F238E27FC236}">
                <a16:creationId xmlns:a16="http://schemas.microsoft.com/office/drawing/2014/main" id="{CB1ABE74-3041-4009-ADD2-DF4F016C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ビルの画像が入ったテンプレートです。IT系、ビジネス系、金融系のイメージをあたえるデザインです。企画書、提案書にご活用下さい。　（カラーバリエーション：グレー）</dc:description>
  <cp:revision>26</cp:revision>
  <dcterms:created xsi:type="dcterms:W3CDTF">2009-02-23T11:48:07Z</dcterms:created>
  <dcterms:modified xsi:type="dcterms:W3CDTF">2021-08-07T14:27:55Z</dcterms:modified>
</cp:coreProperties>
</file>