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42E46D26-6467-4797-9C69-718620D799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739F9B0-8005-4236-8904-A49ABBF7673D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E3102A0D-7CCF-4E0C-A534-B1B141D9B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904C7B1-4D54-474C-B5F4-E631DF020B8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E5CB914A-21A3-4BF3-B481-CE328B090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8F97E86C-98CD-4AED-82E0-D158C528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C32C083-2830-46C5-B2DB-217A4A7E2D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738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C5FCA25-B0EF-4373-AF25-860C4F167018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55055F8-12B3-41D6-B334-C27BFAEDE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059FD-2AEA-485B-B544-EBB7DBEC34C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7099874-7827-4337-99AE-F2B9F61F0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DC0E7E3-C5E4-4F30-B307-1CCA1026B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E453028-38C5-4FDB-A0B0-829B9CA001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461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A2CB2C1-6D8C-43C6-A2F9-85CB1DDF11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18ACBDA-ACC8-4FA6-8C51-2ECCD46C0D3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B02FBBD-0519-4D1B-8A0C-9503EFE19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9F9F13-8F5F-479C-BB21-8F419435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7D7376-0AA5-4120-9837-4F85718C53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865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65A4992-4D48-462C-8F67-9DD91889A79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F062C75-5FEB-42EC-85BC-7FB02E42F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2AA71C2-7868-4079-A651-406D9C4BE4C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A4A0E26-06C7-4C58-90B4-D6836D0A8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B2F4057-0EC2-4192-9F3F-8BE7B874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9DFDE0-8402-4516-AC59-886CFEE83D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150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3B0F740-E680-4026-B5FD-60A9D2E8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2C58220-EC1A-4C98-8FA3-93F33C93BD9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77F377-3F9F-4B7C-BE0D-2EB64754C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4B0A21-B8AB-4F03-BC23-E2890211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3B7E9D-9DBF-48E4-9FC9-5CBFD63281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988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91A33E-8F85-4B99-8DBE-80F0D8CB4B5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D59CC7F1-0D7C-4B03-8074-CC0E7368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0688C28-699D-42B8-A71F-C62501CC034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AE83FA5-0911-412A-BBFF-AAE66D23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F3A5D8D8-AAD1-4B28-BF15-58DDA6BC5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ED22DC-A290-4522-9A47-C9671F397B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849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C69397-CDDC-438D-92B9-85AD13E0B6C5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73D36FFD-D243-4BAF-A8AF-3B1ECF64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D2D704F-4F1E-4616-8DDB-22C3F1B1F44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86AC1A42-D846-4F90-B5C3-47D319D3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61A250A9-48E8-43F6-846B-409A7236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A73DA0B-9CAD-4EB4-88FB-6CE57807FA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962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954E608-1B8B-47B2-9826-5936EF7C126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1F9DEAA-79E4-4782-969A-01E3AFAFCF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33D26DE-1425-49F7-94E5-1983288A154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E23594C-12AC-4810-8F1E-CFFB4BE5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E5ED55C-9E0E-44D8-9470-AD67E440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7CAF48-CC83-4AAA-92FA-271CEA60B2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789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7CD51DE-4D3F-476B-AC64-EBAA0FEDF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810D94-9B5D-4802-BA5C-258AE88C44A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3E9CCF6-AACC-4BA8-ADE0-A6B65B8FB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F0EAD16-8874-4526-8BB8-72C74534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DEBC27-4003-4548-9819-D6CE98C3AE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305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FDE94D-48A1-463A-88B3-D33DBE12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D760F7-FFDB-49C6-8E2B-220C8E5EB90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0D266E-F17A-48C0-B932-EBDCF1B2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C0774E9-D60F-4BD0-A227-40E6FEC5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11D325-A125-40F8-98B1-637E728592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995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F695F3-0CED-4ED9-AC1A-10ACB2C41D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A389B2-C7FC-45B6-8626-9561A2B98C5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E9552BF-E60D-46AA-B60B-7470876B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24D5DE-076A-44D5-8737-3C303678D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735DAD-435D-429C-BFDD-38AFAB2631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630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EF6D268-629F-4E4C-9CA0-3E829A6DA6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D0AE3D8-2031-4512-A2D9-56CCCE7A46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9F4551-1411-4319-B39D-E11E242E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72FFB2-3845-4116-8BC0-181CB5D19D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F54EEE3-4EE7-4C42-9B3A-B8D30557D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0B0506-F4D9-44C3-A168-28D0E66E5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36597FB-5F9E-40E3-B0E1-D20283EDACE5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D74B2FE3-2EB6-46E8-A5E5-B6DFD70E76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B928C001-F13B-4BEB-A72A-85AEBF452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E4EB5997-5D60-49C5-BFAB-9DC138E19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（カラーバリエーション：グリーン）</dc:description>
  <cp:revision>25</cp:revision>
  <dcterms:created xsi:type="dcterms:W3CDTF">2009-02-23T11:48:07Z</dcterms:created>
  <dcterms:modified xsi:type="dcterms:W3CDTF">2021-08-07T14:27:24Z</dcterms:modified>
</cp:coreProperties>
</file>