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9" r:id="rId3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8F8F8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63" autoAdjust="0"/>
    <p:restoredTop sz="94660"/>
  </p:normalViewPr>
  <p:slideViewPr>
    <p:cSldViewPr>
      <p:cViewPr varScale="1">
        <p:scale>
          <a:sx n="81" d="100"/>
          <a:sy n="81" d="100"/>
        </p:scale>
        <p:origin x="1507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8" descr="パワポ.jpg">
            <a:extLst>
              <a:ext uri="{FF2B5EF4-FFF2-40B4-BE49-F238E27FC236}">
                <a16:creationId xmlns:a16="http://schemas.microsoft.com/office/drawing/2014/main" id="{B42DFB7E-3760-44AD-8DF6-B3E2B1DF70C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47C14E1-FF77-42D8-9385-7726DE17862C}"/>
              </a:ext>
            </a:extLst>
          </p:cNvPr>
          <p:cNvSpPr/>
          <p:nvPr userDrawn="1"/>
        </p:nvSpPr>
        <p:spPr>
          <a:xfrm>
            <a:off x="214282" y="1000108"/>
            <a:ext cx="7286676" cy="830997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en-US" altLang="ja-JP" sz="4800" b="1" cap="all" dirty="0">
                <a:ln w="0"/>
                <a:solidFill>
                  <a:srgbClr val="F8F8F8"/>
                </a:solidFill>
                <a:effectLst>
                  <a:reflection blurRad="12700" stA="50000" endPos="50000" dist="5000" dir="5400000" sy="-100000" rotWithShape="0"/>
                </a:effectLst>
                <a:latin typeface="A-OTF 新ゴ Pro B" pitchFamily="34" charset="-128"/>
                <a:ea typeface="A-OTF 新ゴ Pro B" pitchFamily="34" charset="-128"/>
              </a:rPr>
              <a:t>design template</a:t>
            </a:r>
            <a:endParaRPr lang="ja-JP" altLang="en-US" sz="4800" b="1" cap="all" dirty="0">
              <a:ln w="0"/>
              <a:solidFill>
                <a:srgbClr val="F8F8F8"/>
              </a:solidFill>
              <a:effectLst>
                <a:reflection blurRad="12700" stA="50000" endPos="50000" dist="5000" dir="5400000" sy="-100000" rotWithShape="0"/>
              </a:effectLst>
              <a:latin typeface="A-OTF 新ゴ Pro B" pitchFamily="34" charset="-128"/>
              <a:ea typeface="A-OTF 新ゴ Pro B" pitchFamily="34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98359" y="2214554"/>
            <a:ext cx="6845409" cy="928694"/>
          </a:xfrm>
          <a:solidFill>
            <a:srgbClr val="FFFFFF">
              <a:alpha val="20000"/>
            </a:srgbClr>
          </a:solidFill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dirty="0"/>
              <a:t>マスタ サブタイトルの書式設定</a:t>
            </a:r>
          </a:p>
        </p:txBody>
      </p:sp>
      <p:sp>
        <p:nvSpPr>
          <p:cNvPr id="6" name="日付プレースホルダ 3">
            <a:extLst>
              <a:ext uri="{FF2B5EF4-FFF2-40B4-BE49-F238E27FC236}">
                <a16:creationId xmlns:a16="http://schemas.microsoft.com/office/drawing/2014/main" id="{1C63289C-8FCE-4109-9F44-C149C92555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9845E46A-750E-4DFC-A7B6-E63FDCB92A43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7" name="フッター プレースホルダ 4">
            <a:extLst>
              <a:ext uri="{FF2B5EF4-FFF2-40B4-BE49-F238E27FC236}">
                <a16:creationId xmlns:a16="http://schemas.microsoft.com/office/drawing/2014/main" id="{5D640E25-F6DE-4ECF-B955-D695DEBDD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8" name="スライド番号プレースホルダ 5">
            <a:extLst>
              <a:ext uri="{FF2B5EF4-FFF2-40B4-BE49-F238E27FC236}">
                <a16:creationId xmlns:a16="http://schemas.microsoft.com/office/drawing/2014/main" id="{F582651B-F2BA-4E0B-B75A-F2ACFC3F8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</a:lstStyle>
          <a:p>
            <a:fld id="{173FAFE6-A32C-4A13-AA5D-A6B6D584060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962309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87C045E9-0147-4830-84A2-1A332C3219FE}"/>
              </a:ext>
            </a:extLst>
          </p:cNvPr>
          <p:cNvSpPr/>
          <p:nvPr userDrawn="1"/>
        </p:nvSpPr>
        <p:spPr>
          <a:xfrm>
            <a:off x="-32" y="-8902"/>
            <a:ext cx="914403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ja-JP" altLang="en-US" sz="3600" b="1" cap="all" dirty="0">
                <a:ln w="0"/>
                <a:solidFill>
                  <a:srgbClr val="FFFFFF"/>
                </a:solidFill>
                <a:latin typeface="Arial" charset="0"/>
                <a:ea typeface="ＭＳ Ｐゴシック" charset="-128"/>
              </a:rPr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406B109D-4262-4F21-AA87-43724C21933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BE04DA47-16BA-43D6-A096-E4A6F178B5E7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5473ECFE-0C4F-42AB-8428-19A5F3443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A86AA981-ED0E-49DB-B206-9E6E8B7DA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D8343AD-200B-4D58-A35F-8A9DCBCAD65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65381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43702" y="714356"/>
            <a:ext cx="2057400" cy="5411807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71502" y="714356"/>
            <a:ext cx="6019800" cy="5411807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E6A6169-628E-4441-88EF-792033566F2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ED9077EF-FB61-4216-8879-7D232D698135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2852DBF-5D19-4374-9423-AB2277169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528D148-31A3-449E-9DE7-BEB0D79207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F468B77-7131-404A-B88D-1A51DB9B468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945389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CC6F609-45DD-4362-BB39-6D9B1E9FE8F0}"/>
              </a:ext>
            </a:extLst>
          </p:cNvPr>
          <p:cNvSpPr/>
          <p:nvPr userDrawn="1"/>
        </p:nvSpPr>
        <p:spPr>
          <a:xfrm>
            <a:off x="-32" y="-8902"/>
            <a:ext cx="914403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ja-JP" altLang="en-US" sz="3600" b="1" cap="all" dirty="0">
                <a:ln w="0"/>
                <a:solidFill>
                  <a:srgbClr val="FFFFFF"/>
                </a:solidFill>
                <a:latin typeface="Arial" charset="0"/>
                <a:ea typeface="ＭＳ Ｐゴシック" charset="-128"/>
              </a:rPr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3D7A7644-2804-4C8B-8991-D3BDA3D93CE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B2CAA6F4-926C-49F4-9358-38346BF3785B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C652EB96-C099-4241-B1C5-A894EF3DE2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E4D19BC8-5147-4E69-8423-87889D0A3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9EF742D-1701-4252-87B0-DDCD254EB45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84219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69915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69915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939E462-9C7B-4D8F-B461-AB72B4A5A05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CFE8B64B-CFEC-495E-91D5-CB234D6BEF7D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C35990C-2D9B-4574-BFBA-F8B6E0498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71813" y="6457950"/>
            <a:ext cx="2895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9E77291-1CB6-4B2E-9C56-67D2894EE0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846B5FB-E3C6-4677-A25C-CF95DA43464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80850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D739CA2D-BB80-4ABC-9540-D56D30CCEB00}"/>
              </a:ext>
            </a:extLst>
          </p:cNvPr>
          <p:cNvSpPr/>
          <p:nvPr userDrawn="1"/>
        </p:nvSpPr>
        <p:spPr>
          <a:xfrm>
            <a:off x="-32" y="-8902"/>
            <a:ext cx="914403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ja-JP" altLang="en-US" sz="3600" b="1" cap="all" dirty="0">
                <a:ln w="0"/>
                <a:solidFill>
                  <a:srgbClr val="FFFFFF"/>
                </a:solidFill>
                <a:latin typeface="Arial" charset="0"/>
                <a:ea typeface="ＭＳ Ｐゴシック" charset="-128"/>
              </a:rPr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6" name="日付プレースホルダ 3">
            <a:extLst>
              <a:ext uri="{FF2B5EF4-FFF2-40B4-BE49-F238E27FC236}">
                <a16:creationId xmlns:a16="http://schemas.microsoft.com/office/drawing/2014/main" id="{D75C77AD-F481-4B58-A9CF-9961D8387EC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91CD1FF3-A21C-4D83-893D-936BC157B1D2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7" name="フッター プレースホルダ 4">
            <a:extLst>
              <a:ext uri="{FF2B5EF4-FFF2-40B4-BE49-F238E27FC236}">
                <a16:creationId xmlns:a16="http://schemas.microsoft.com/office/drawing/2014/main" id="{96811591-F17C-411B-A86B-B05EDBC650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8" name="スライド番号プレースホルダ 5">
            <a:extLst>
              <a:ext uri="{FF2B5EF4-FFF2-40B4-BE49-F238E27FC236}">
                <a16:creationId xmlns:a16="http://schemas.microsoft.com/office/drawing/2014/main" id="{4CEB7284-7C03-4D57-9A6F-E2878A3E7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0272EEB-1026-4847-B37F-A81E1166966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06069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F8EF20B6-29C8-47DE-8D70-1C7967AC2889}"/>
              </a:ext>
            </a:extLst>
          </p:cNvPr>
          <p:cNvSpPr/>
          <p:nvPr userDrawn="1"/>
        </p:nvSpPr>
        <p:spPr>
          <a:xfrm>
            <a:off x="-32" y="-8902"/>
            <a:ext cx="914403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ja-JP" altLang="en-US" sz="3600" b="1" cap="all" dirty="0">
                <a:ln w="0"/>
                <a:solidFill>
                  <a:srgbClr val="FFFFFF"/>
                </a:solidFill>
                <a:latin typeface="Arial" charset="0"/>
                <a:ea typeface="ＭＳ Ｐゴシック" charset="-128"/>
              </a:rPr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8" name="日付プレースホルダ 3">
            <a:extLst>
              <a:ext uri="{FF2B5EF4-FFF2-40B4-BE49-F238E27FC236}">
                <a16:creationId xmlns:a16="http://schemas.microsoft.com/office/drawing/2014/main" id="{CF030CCF-57CA-4D56-954E-FF738227441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DCC373B-751E-49A8-8B6D-450480F9A238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9" name="フッター プレースホルダ 4">
            <a:extLst>
              <a:ext uri="{FF2B5EF4-FFF2-40B4-BE49-F238E27FC236}">
                <a16:creationId xmlns:a16="http://schemas.microsoft.com/office/drawing/2014/main" id="{9A629954-5134-4FC9-9C60-EECCD41D7B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0" name="スライド番号プレースホルダ 5">
            <a:extLst>
              <a:ext uri="{FF2B5EF4-FFF2-40B4-BE49-F238E27FC236}">
                <a16:creationId xmlns:a16="http://schemas.microsoft.com/office/drawing/2014/main" id="{1CD00961-EDB6-422A-8C8B-DE84B41D0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17BBAC2-3596-4A79-8921-452E030C47B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49712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15BE8B0C-4B7A-4C1C-ACF0-23EE948A7DEE}"/>
              </a:ext>
            </a:extLst>
          </p:cNvPr>
          <p:cNvSpPr/>
          <p:nvPr userDrawn="1"/>
        </p:nvSpPr>
        <p:spPr>
          <a:xfrm>
            <a:off x="-32" y="-8902"/>
            <a:ext cx="914403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ja-JP" altLang="en-US" sz="3600" b="1" cap="all" dirty="0">
                <a:ln w="0"/>
                <a:solidFill>
                  <a:srgbClr val="FFFFFF"/>
                </a:solidFill>
                <a:latin typeface="Arial" charset="0"/>
                <a:ea typeface="ＭＳ Ｐゴシック" charset="-128"/>
              </a:rPr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4D52C3BB-7F14-4E36-9B3D-26A96CCBB8B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B30DC533-4F3F-4D5F-A38E-39439F3C897C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F72DBCF7-99DE-4B67-A640-587D43BBF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A2DF1398-8C26-4AB2-9691-40E8423EC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77CA979-4DC1-44A5-AA2C-A44696ED63B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16641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ACDDD8A7-3427-4191-93B0-F21F2AD945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59DA3508-B919-411A-A8F8-2011156F28E4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F134357E-6AA9-4E95-9647-7903FE002C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9EE4EFBA-4E54-4E8B-8598-58D887BD71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4C8891F-0AC3-4CC7-9341-304D5E5BCF0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5130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3008313" cy="720744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714356"/>
            <a:ext cx="5111750" cy="5411807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48EED920-043F-40DE-A278-A16AC244A34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84FF1C3-64CF-42E6-BFE2-ED2A18BB1A63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F1733140-672C-4752-8934-06C5F962E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BE21F75A-7289-4941-A706-88F3C5A381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9E68DCE-5F60-4465-9AAE-D0633349F6F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453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714355"/>
            <a:ext cx="5486400" cy="4013219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17A2BC84-4A5D-4AD1-8600-65F65B46B67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EDB6B4FA-2865-46CE-B1F1-FCA09135F42A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C4C715C5-F551-4629-8FBB-6ADC2A9AB3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4C00BC2F-6B62-49FC-92B7-4C9D41B956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2F9675A-D212-4285-9857-0575B5CE148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26448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160C4F8C-1E1E-416C-B776-542CEFFB287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9362D6BD-59D3-45F7-B3E4-D418A68DA25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40AFA25-2C05-499B-9083-E59A896A9B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12E656F4-EBD5-4C4E-BD7C-B65EC48261C2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709516E-86D4-44F2-B32F-5EFBA30941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070C511-73C1-4A55-8266-D93078C92C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90E4B7E9-C7D4-416F-A1E2-00A9F27D939C}" type="slidenum">
              <a:rPr lang="ja-JP" altLang="en-US"/>
              <a:pPr/>
              <a:t>‹#›</a:t>
            </a:fld>
            <a:endParaRPr lang="ja-JP" altLang="en-US"/>
          </a:p>
        </p:txBody>
      </p:sp>
      <p:pic>
        <p:nvPicPr>
          <p:cNvPr id="1031" name="図 7" descr="パワポ中面.jpg">
            <a:extLst>
              <a:ext uri="{FF2B5EF4-FFF2-40B4-BE49-F238E27FC236}">
                <a16:creationId xmlns:a16="http://schemas.microsoft.com/office/drawing/2014/main" id="{B7DCA52D-E258-440C-BF0F-4A99084422AA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91" r:id="rId1"/>
    <p:sldLayoutId id="2147483892" r:id="rId2"/>
    <p:sldLayoutId id="2147483893" r:id="rId3"/>
    <p:sldLayoutId id="2147483894" r:id="rId4"/>
    <p:sldLayoutId id="2147483895" r:id="rId5"/>
    <p:sldLayoutId id="2147483896" r:id="rId6"/>
    <p:sldLayoutId id="2147483897" r:id="rId7"/>
    <p:sldLayoutId id="2147483898" r:id="rId8"/>
    <p:sldLayoutId id="2147483899" r:id="rId9"/>
    <p:sldLayoutId id="2147483900" r:id="rId10"/>
    <p:sldLayoutId id="214748390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サブタイトル 3">
            <a:extLst>
              <a:ext uri="{FF2B5EF4-FFF2-40B4-BE49-F238E27FC236}">
                <a16:creationId xmlns:a16="http://schemas.microsoft.com/office/drawing/2014/main" id="{F62F93AF-AA82-4EFA-90B5-4E9322A0FD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8450" y="2214563"/>
            <a:ext cx="6845300" cy="928687"/>
          </a:xfrm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コンテンツ プレースホルダ 3">
            <a:extLst>
              <a:ext uri="{FF2B5EF4-FFF2-40B4-BE49-F238E27FC236}">
                <a16:creationId xmlns:a16="http://schemas.microsoft.com/office/drawing/2014/main" id="{29CB5C42-EEF5-4C48-A2EF-E558FEAA8C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00125"/>
            <a:ext cx="8229600" cy="5126038"/>
          </a:xfrm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0</Words>
  <Application>Microsoft Office PowerPoint</Application>
  <PresentationFormat>画面に合わせる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Arial</vt:lpstr>
      <vt:lpstr>ＭＳ Ｐゴシック</vt:lpstr>
      <vt:lpstr>Calibri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ビルの画像が入ったテンプレートです。IT系、ビジネス系、金融系のイメージをあたえるデザインです。企画書、提案書にご活用下さい。　（カラーバリエーション：イエロー）</dc:description>
  <cp:revision>24</cp:revision>
  <dcterms:created xsi:type="dcterms:W3CDTF">2009-02-23T11:48:07Z</dcterms:created>
  <dcterms:modified xsi:type="dcterms:W3CDTF">2021-08-07T14:26:30Z</dcterms:modified>
</cp:coreProperties>
</file>