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B42DFB7E-3760-44AD-8DF6-B3E2B1DF70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47C14E1-FF77-42D8-9385-7726DE17862C}"/>
              </a:ext>
            </a:extLst>
          </p:cNvPr>
          <p:cNvSpPr/>
          <p:nvPr userDrawn="1"/>
        </p:nvSpPr>
        <p:spPr>
          <a:xfrm>
            <a:off x="214282" y="1000108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8359" y="2214554"/>
            <a:ext cx="6845409" cy="928694"/>
          </a:xfrm>
          <a:solidFill>
            <a:srgbClr val="FFFFFF">
              <a:alpha val="20000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1C63289C-8FCE-4109-9F44-C149C925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845E46A-750E-4DFC-A7B6-E63FDCB92A43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5D640E25-F6DE-4ECF-B955-D695DEBD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F582651B-F2BA-4E0B-B75A-F2ACFC3F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173FAFE6-A32C-4A13-AA5D-A6B6D58406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623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C045E9-0147-4830-84A2-1A332C3219FE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06B109D-4262-4F21-AA87-43724C21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04DA47-16BA-43D6-A096-E4A6F178B5E7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473ECFE-0C4F-42AB-8428-19A5F344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86AA981-ED0E-49DB-B206-9E6E8B7D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8343AD-200B-4D58-A35F-8A9DCBCAD6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538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6A6169-628E-4441-88EF-79203356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9077EF-FB61-4216-8879-7D232D698135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852DBF-5D19-4374-9423-AB227716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28D148-31A3-449E-9DE7-BEB0D792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468B77-7131-404A-B88D-1A51DB9B46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453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C6F609-45DD-4362-BB39-6D9B1E9FE8F0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D7A7644-2804-4C8B-8991-D3BDA3D9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2CAA6F4-926C-49F4-9358-38346BF3785B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652EB96-C099-4241-B1C5-A894EF3D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4D19BC8-5147-4E69-8423-87889D0A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EF742D-1701-4252-87B0-DDCD254EB4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21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15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99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39E462-9C7B-4D8F-B461-AB72B4A5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E8B64B-CFEC-495E-91D5-CB234D6BEF7D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C35990C-2D9B-4574-BFBA-F8B6E049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1813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9E77291-1CB6-4B2E-9C56-67D2894E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46B5FB-E3C6-4677-A25C-CF95DA4346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08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39CA2D-BB80-4ABC-9540-D56D30CCEB00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D75C77AD-F481-4B58-A9CF-9961D838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CD1FF3-A21C-4D83-893D-936BC157B1D2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96811591-F17C-411B-A86B-B05EDBC6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CEB7284-7C03-4D57-9A6F-E2878A3E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272EEB-1026-4847-B37F-A81E116696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06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EF20B6-29C8-47DE-8D70-1C7967AC2889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CF030CCF-57CA-4D56-954E-FF738227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CC373B-751E-49A8-8B6D-450480F9A238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9A629954-5134-4FC9-9C60-EECCD41D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1CD00961-EDB6-422A-8C8B-DE84B41D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7BBAC2-3596-4A79-8921-452E030C47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97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BE8B0C-4B7A-4C1C-ACF0-23EE948A7DEE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D52C3BB-7F14-4E36-9B3D-26A96CCB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0DC533-4F3F-4D5F-A38E-39439F3C897C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72DBCF7-99DE-4B67-A640-587D43BB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2DF1398-8C26-4AB2-9691-40E8423E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CA979-4DC1-44A5-AA2C-A44696ED63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664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CDDD8A7-3427-4191-93B0-F21F2AD9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DA3508-B919-411A-A8F8-2011156F28E4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134357E-6AA9-4E95-9647-7903FE00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EE4EFBA-4E54-4E8B-8598-58D887BD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891F-0AC3-4CC7-9341-304D5E5BCF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13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EED920-043F-40DE-A278-A16AC244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4FF1C3-64CF-42E6-BFE2-ED2A18BB1A63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1733140-672C-4752-8934-06C5F962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E21F75A-7289-4941-A706-88F3C5A3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E68DCE-5F60-4465-9AAE-D0633349F6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7A2BC84-4A5D-4AD1-8600-65F65B46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B6B4FA-2865-46CE-B1F1-FCA09135F42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C715C5-F551-4629-8FBB-6ADC2A9A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C00BC2F-6B62-49FC-92B7-4C9D41B9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F9675A-D212-4285-9857-0575B5CE14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64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60C4F8C-1E1E-416C-B776-542CEFFB28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362D6BD-59D3-45F7-B3E4-D418A68DA2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40AFA25-2C05-499B-9083-E59A896A9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E656F4-EBD5-4C4E-BD7C-B65EC48261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09516E-86D4-44F2-B32F-5EFBA3094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070C511-73C1-4A55-8266-D93078C92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0E4B7E9-C7D4-416F-A1E2-00A9F27D939C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B7DCA52D-E258-440C-BF0F-4A99084422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3">
            <a:extLst>
              <a:ext uri="{FF2B5EF4-FFF2-40B4-BE49-F238E27FC236}">
                <a16:creationId xmlns:a16="http://schemas.microsoft.com/office/drawing/2014/main" id="{F62F93AF-AA82-4EFA-90B5-4E9322A0F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29CB5C42-EEF5-4C48-A2EF-E558FEAA8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ビルの画像が入ったテンプレートです。IT系、ビジネス系、金融系のイメージをあたえるデザインです。企画書、提案書にご活用下さい。　（カラーバリエーション：イエロー）</dc:description>
  <cp:revision>24</cp:revision>
  <dcterms:created xsi:type="dcterms:W3CDTF">2009-02-23T11:48:07Z</dcterms:created>
  <dcterms:modified xsi:type="dcterms:W3CDTF">2021-08-07T14:26:30Z</dcterms:modified>
</cp:coreProperties>
</file>