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1" d="100"/>
          <a:sy n="81" d="100"/>
        </p:scale>
        <p:origin x="15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8" descr="パワポ.jpg">
            <a:extLst>
              <a:ext uri="{FF2B5EF4-FFF2-40B4-BE49-F238E27FC236}">
                <a16:creationId xmlns:a16="http://schemas.microsoft.com/office/drawing/2014/main" id="{67476526-DE09-4B8F-A1EC-FB4F00CA5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D90B5CB-2B29-4765-A990-ABB1C20D28F2}"/>
              </a:ext>
            </a:extLst>
          </p:cNvPr>
          <p:cNvSpPr/>
          <p:nvPr userDrawn="1"/>
        </p:nvSpPr>
        <p:spPr>
          <a:xfrm>
            <a:off x="214282" y="1000108"/>
            <a:ext cx="728667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ja-JP" sz="4800" b="1" cap="all" dirty="0">
                <a:ln w="0"/>
                <a:solidFill>
                  <a:srgbClr val="F8F8F8"/>
                </a:solidFill>
                <a:effectLst>
                  <a:reflection blurRad="12700" stA="50000" endPos="50000" dist="5000" dir="5400000" sy="-100000" rotWithShape="0"/>
                </a:effectLst>
                <a:latin typeface="A-OTF 新ゴ Pro B" pitchFamily="34" charset="-128"/>
                <a:ea typeface="A-OTF 新ゴ Pro B" pitchFamily="34" charset="-128"/>
              </a:rPr>
              <a:t>design template</a:t>
            </a:r>
            <a:endParaRPr lang="ja-JP" altLang="en-US" sz="4800" b="1" cap="all" dirty="0">
              <a:ln w="0"/>
              <a:solidFill>
                <a:srgbClr val="F8F8F8"/>
              </a:solidFill>
              <a:effectLst>
                <a:reflection blurRad="12700" stA="50000" endPos="50000" dist="5000" dir="5400000" sy="-100000" rotWithShape="0"/>
              </a:effectLst>
              <a:latin typeface="A-OTF 新ゴ Pro B" pitchFamily="34" charset="-128"/>
              <a:ea typeface="A-OTF 新ゴ Pro B" pitchFamily="3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8359" y="2214554"/>
            <a:ext cx="6845409" cy="928694"/>
          </a:xfrm>
          <a:solidFill>
            <a:srgbClr val="FFFFFF">
              <a:alpha val="20000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6" name="日付プレースホルダ 3">
            <a:extLst>
              <a:ext uri="{FF2B5EF4-FFF2-40B4-BE49-F238E27FC236}">
                <a16:creationId xmlns:a16="http://schemas.microsoft.com/office/drawing/2014/main" id="{B43948CF-1060-42C4-A4A2-82040A04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AC4739CB-4C33-4C18-A6D4-8E7FF864F5B9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0B674109-17FD-45DE-9494-3A083D84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1B1DE6BD-9A90-46ED-9E43-7E7245F3A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fld id="{8460A32C-78C9-4686-801C-E60BC8F3C0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946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C3FFA4F-F4F2-4AE0-9241-0AB2F4EFD9D1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2E80B35-4134-4E87-A343-5F0DA9D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8A446E3-406A-42F5-A9DA-684C6A592BA9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8D5C4A2-F9A2-44B0-9691-0955390D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3702D21-CCCF-4A8E-9347-8BC47B41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4FC53E-A57F-41CE-9EA5-E1418CB271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340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3702" y="714356"/>
            <a:ext cx="20574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1502" y="714356"/>
            <a:ext cx="60198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9D6914-0713-43E4-B908-71D26D17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2134BE7-E42B-424A-A70D-D1FA5945704E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48EF2E4-CFA6-4D09-A7CB-609394B4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0FA4C2-C404-4F7F-81FE-32E3C47A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211FA7-F17C-43D8-A401-61076EDE06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259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EA8416F-D785-4114-9C12-8D07A510BBBB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D1BF8F0-20AF-4818-9E8D-331ED77BC6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5009382-E4E9-4050-B2FC-A1223C21BCB9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B4561D7-AA5C-4F81-94B6-75D5F041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5A79B60-E843-4B1B-8F55-78602AA1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AC020E-2822-4DF4-B871-467451903C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28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15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699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E7E3C10-9A6A-4823-AA7F-B8BA7E24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48C55-DA64-4A8E-87B2-FD3DAF188E5F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61D25EA-8B27-4A48-84A7-0A56AEAF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1813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11D8284-1AA8-487A-B7AF-82276682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8160F6-CA88-4125-86A9-42A9B6218D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974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6975273-6545-4BE1-ACA6-D28E0C3A1B90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日付プレースホルダ 3">
            <a:extLst>
              <a:ext uri="{FF2B5EF4-FFF2-40B4-BE49-F238E27FC236}">
                <a16:creationId xmlns:a16="http://schemas.microsoft.com/office/drawing/2014/main" id="{86DD38F0-67FB-4E6A-A62A-3AFC8183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9224FE9-9761-4988-9EA4-3A8549AA8CC0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FBD53126-C4C5-4C42-B35C-3BD68564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7A2442C6-5A2F-43D4-8911-B32F0101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0A217B-2C0F-434A-9BF2-F8F20CCFE6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223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61114E-FFC7-4F8D-8785-604EE5D3FA23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日付プレースホルダ 3">
            <a:extLst>
              <a:ext uri="{FF2B5EF4-FFF2-40B4-BE49-F238E27FC236}">
                <a16:creationId xmlns:a16="http://schemas.microsoft.com/office/drawing/2014/main" id="{6526ECF1-F410-44E1-B39D-40E592B5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BAF205-ABA5-429A-B722-7A210CF6F7B4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9" name="フッター プレースホルダ 4">
            <a:extLst>
              <a:ext uri="{FF2B5EF4-FFF2-40B4-BE49-F238E27FC236}">
                <a16:creationId xmlns:a16="http://schemas.microsoft.com/office/drawing/2014/main" id="{87A1B573-852A-4779-B4CD-774DCE66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>
            <a:extLst>
              <a:ext uri="{FF2B5EF4-FFF2-40B4-BE49-F238E27FC236}">
                <a16:creationId xmlns:a16="http://schemas.microsoft.com/office/drawing/2014/main" id="{A008D750-8F43-4474-86CA-737C31E8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F79C17-E4AE-4839-8DC4-80087FE999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675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79FD172-05AA-4828-999B-7BE0DF566723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20851068-C204-44CC-9AE4-8AE029D141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3646DAB-5C20-4536-8AE7-3B2985AB58F5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664C9C98-8A0A-4F3C-BBB9-BB0A82DDE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2603D68-EB64-4FBF-A2B3-806BEFA9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9DB389-F184-44EC-9645-0C5CC5446A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639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A73BD759-153B-4AA4-9130-E6A2B624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BFB2C3-166F-4E52-ADFE-87AB48BCC818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F798A56B-445B-4CCD-97BC-41423119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72A67FA-DD18-4A0C-8D9B-62C38AE5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5B00F-A87B-4777-B316-D0B89CF144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41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72074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714356"/>
            <a:ext cx="5111750" cy="541180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E3B017D-425C-492C-84CA-3D40A1B587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4325423-2BD9-46C3-826E-5086401CEA77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ACE06FF-D759-47A8-8657-FF46FE34B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B29FC4C-65E5-41BC-9B93-BA139DD8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3EFA5C-3525-452A-ABB2-FB52B622D4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62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714355"/>
            <a:ext cx="5486400" cy="401321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A3AE3BF-E213-4C3D-90D1-0F3ECA9D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C3479A-5697-4739-8EC9-250C8AF6118E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0C8B6E0-9346-42A1-AAEC-D69674C4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3E8EC78-0238-4023-8DDC-8880CC09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B16385-4748-48E2-B280-3D9EB3BE64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34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10D90C7-7A54-49B0-A11A-0457DCCFA7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F66BF53-26A9-476D-828E-6CC81255DA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1D36F42-17C0-4BD4-A62C-3DB132895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19D61C6-D5E6-41E4-B98E-4215140C34D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031EA31-DA43-4C49-AF3B-3E3B23DE7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1D1CDBF-F4B6-4F1B-BE93-DD61F918E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B332EEC-BE8A-4C0E-8BD2-2A4F42EA7D0D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031" name="図 7" descr="パワポ中面.jpg">
            <a:extLst>
              <a:ext uri="{FF2B5EF4-FFF2-40B4-BE49-F238E27FC236}">
                <a16:creationId xmlns:a16="http://schemas.microsoft.com/office/drawing/2014/main" id="{43B8B557-CC24-4FF1-99A5-6BB0A837ED5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サブタイトル 3">
            <a:extLst>
              <a:ext uri="{FF2B5EF4-FFF2-40B4-BE49-F238E27FC236}">
                <a16:creationId xmlns:a16="http://schemas.microsoft.com/office/drawing/2014/main" id="{05EB44E4-0661-434A-8A80-1077AE1AF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450" y="2214563"/>
            <a:ext cx="6845300" cy="928687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コンテンツ プレースホルダ 3">
            <a:extLst>
              <a:ext uri="{FF2B5EF4-FFF2-40B4-BE49-F238E27FC236}">
                <a16:creationId xmlns:a16="http://schemas.microsoft.com/office/drawing/2014/main" id="{87F2E301-1D08-4DED-A962-DB2D42147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ビルの画像が入ったテンプレートです。IT系、ビジネス系、金融系のイメージをあたえるデザインです。企画書、提案書にご活用下さい。　（カラーバリエーション：オレンジ）</dc:description>
  <cp:revision>23</cp:revision>
  <dcterms:created xsi:type="dcterms:W3CDTF">2009-02-23T11:48:07Z</dcterms:created>
  <dcterms:modified xsi:type="dcterms:W3CDTF">2021-08-07T14:25:46Z</dcterms:modified>
</cp:coreProperties>
</file>