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F8F8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81" d="100"/>
          <a:sy n="81" d="100"/>
        </p:scale>
        <p:origin x="150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8" descr="パワポ.jpg">
            <a:extLst>
              <a:ext uri="{FF2B5EF4-FFF2-40B4-BE49-F238E27FC236}">
                <a16:creationId xmlns:a16="http://schemas.microsoft.com/office/drawing/2014/main" id="{C88DA02E-EBF9-42D0-A952-67DC352515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F19A9F8-8DEB-4082-B734-8F08CF209420}"/>
              </a:ext>
            </a:extLst>
          </p:cNvPr>
          <p:cNvSpPr/>
          <p:nvPr userDrawn="1"/>
        </p:nvSpPr>
        <p:spPr>
          <a:xfrm>
            <a:off x="214282" y="1000108"/>
            <a:ext cx="728667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ja-JP" sz="4800" b="1" cap="all" dirty="0">
                <a:ln w="0"/>
                <a:solidFill>
                  <a:srgbClr val="F8F8F8"/>
                </a:solidFill>
                <a:effectLst>
                  <a:reflection blurRad="12700" stA="50000" endPos="50000" dist="5000" dir="5400000" sy="-100000" rotWithShape="0"/>
                </a:effectLst>
                <a:latin typeface="A-OTF 新ゴ Pro B" pitchFamily="34" charset="-128"/>
                <a:ea typeface="A-OTF 新ゴ Pro B" pitchFamily="34" charset="-128"/>
              </a:rPr>
              <a:t>design template</a:t>
            </a:r>
            <a:endParaRPr lang="ja-JP" altLang="en-US" sz="4800" b="1" cap="all" dirty="0">
              <a:ln w="0"/>
              <a:solidFill>
                <a:srgbClr val="F8F8F8"/>
              </a:solidFill>
              <a:effectLst>
                <a:reflection blurRad="12700" stA="50000" endPos="50000" dist="5000" dir="5400000" sy="-100000" rotWithShape="0"/>
              </a:effectLst>
              <a:latin typeface="A-OTF 新ゴ Pro B" pitchFamily="34" charset="-128"/>
              <a:ea typeface="A-OTF 新ゴ Pro B" pitchFamily="34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98359" y="2214554"/>
            <a:ext cx="6845409" cy="928694"/>
          </a:xfrm>
          <a:solidFill>
            <a:srgbClr val="FFFFFF">
              <a:alpha val="20000"/>
            </a:srgbClr>
          </a:solidFill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/>
              <a:t>マスタ サブタイトルの書式設定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0591A3B4-141C-4646-86DF-83D61D320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342E6B6D-C3C0-415D-BB0C-9F120DF8F324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2831B917-11A7-4808-BF59-83A7BDD2C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BB7002CE-3567-45CB-939B-23CFD9C7E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819ADE02-18C1-401B-94EE-D27600879F3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7931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EF0D758-0014-4165-9280-E6CE485CBC17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F65CFF9-8857-4932-B695-8E95DE6A82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EA8B1BD-03CA-47E3-B936-671265A2E0E7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510A232-CE48-495A-97C1-A6E9F3562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47B9E69-8C9A-40D6-A389-36F8A8907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DCF3F66-7AEE-4C97-A621-113B13A7EE0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9384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43702" y="714356"/>
            <a:ext cx="2057400" cy="5411807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71502" y="714356"/>
            <a:ext cx="6019800" cy="5411807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59D2D30-D249-4597-BCB5-DD741F2C54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1B60EEE-6E75-4CB7-81D5-73B59D6436D6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92B9CDE-2A17-4A11-A5A5-1E0793ED8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67AA711-3CF1-49A7-8EB7-D7C9CAAD7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C5A047D-F2ED-46E2-8B92-7378F139B47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45587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EF460E6-0883-4884-B624-F207951E81C7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458854C-288D-46CC-AC05-CC647874A8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4619525-D636-4C24-8728-06C42DA1CFF7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159FB3F-15D7-40A7-8358-ADF911A4E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CC4A281-2FA8-4E47-8CA3-56E25D39D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C496EB-6EAF-47D0-AE18-CB7FCBF081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6481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9915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6991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F544FAC-A29B-4F55-9ABC-06D694FD2F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3975784-07AF-46E9-BCA9-6B77B9AD9366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033D98B-06F9-4A9A-94B9-0013B89CF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71813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A20D752-535A-4A83-AF1C-B753D3E1C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9F085E-407E-4025-8F62-7E5E0EBF35A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89162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3CCDF97-3C0D-4F55-8C21-4D7DCC0F08A1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937E96AB-B940-442E-B81B-08CA27F720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EE31517-FDB9-471E-8473-D7AFB591E247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6ED790E7-45F5-4139-98F8-1CC275909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5ECBFD12-90CD-48D6-B36F-7C6FB8BD4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E09D6CB-6E60-4F73-8DCE-DDBA3EA3749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784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48094A0-0C9E-4A99-9F42-3936D582E243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8" name="日付プレースホルダ 3">
            <a:extLst>
              <a:ext uri="{FF2B5EF4-FFF2-40B4-BE49-F238E27FC236}">
                <a16:creationId xmlns:a16="http://schemas.microsoft.com/office/drawing/2014/main" id="{9F619696-9154-4367-B8DA-ADC79BBFF8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D6DC5C8-2DBC-4367-908B-4D8B6653FE02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9" name="フッター プレースホルダ 4">
            <a:extLst>
              <a:ext uri="{FF2B5EF4-FFF2-40B4-BE49-F238E27FC236}">
                <a16:creationId xmlns:a16="http://schemas.microsoft.com/office/drawing/2014/main" id="{801FC427-4C78-4028-B01F-47B5B480B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 5">
            <a:extLst>
              <a:ext uri="{FF2B5EF4-FFF2-40B4-BE49-F238E27FC236}">
                <a16:creationId xmlns:a16="http://schemas.microsoft.com/office/drawing/2014/main" id="{63FBAC28-49C9-4964-BF38-C95FF155A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A992A6-71DC-4D99-9397-4D3878103D2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18081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C6BF292-20FC-42D1-914A-69231BECE939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C16EA6F0-E635-45CA-B069-2CDF2D92A7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593DB98-7821-425A-9744-B71CEB69406E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680F761D-ACE7-49AC-A6EE-AED9EF379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89DC8D6F-0808-4430-B429-BA18AD055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AB5C65A-0F90-481D-8E14-754C85196C7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94389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E69AADEE-CCFD-4437-869D-CE9EBC819D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CE1F853-0B96-4F30-896F-52E56420F02D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7111045E-07A3-443D-AE2A-5E01A77E6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54760BAA-A9A5-42BF-9B44-6E221CAE1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7D0C24-304E-4B60-B515-4BDC5E53C99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94557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3008313" cy="720744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714356"/>
            <a:ext cx="5111750" cy="541180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2AC8A0E-391B-4D29-828E-DC90B3C5E0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AB1B211-514C-409B-95C3-57B1FF9D673D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73D316E-39B5-44A8-8914-56BE6841E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8915B39-8BC2-4D47-B518-217B3C3BF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D45651-15CD-4CA1-901F-29F39AAED7A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6537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714355"/>
            <a:ext cx="5486400" cy="4013219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1D363BD-BDEF-4D86-BFFE-3D7F5560F6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362206A-825E-479D-8744-80CF518B210B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5C12862-F14F-4F4F-A20B-FBC2ACF5B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9DBA01B-9F28-43AC-B0CF-75783A83D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63E7B13-44EB-4D5D-99E7-BEF556EEB76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41781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6BC0F53B-7832-47FF-B7D7-7680A7D66F3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C52E8F2-D301-410B-8AC6-832AC3BC72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DEE607A-6C71-488B-B307-02936E800D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B4805D5-E9D1-489F-ADBD-3BF13520A0A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E831720-6332-4692-BC4B-3456410665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2BB9BC0-2585-467D-B0EB-927673A33B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E4E24BA-6917-40F3-A5DF-E81D39F40950}" type="slidenum">
              <a:rPr lang="ja-JP" altLang="en-US"/>
              <a:pPr/>
              <a:t>‹#›</a:t>
            </a:fld>
            <a:endParaRPr lang="ja-JP" altLang="en-US"/>
          </a:p>
        </p:txBody>
      </p:sp>
      <p:pic>
        <p:nvPicPr>
          <p:cNvPr id="1031" name="図 7" descr="パワポ中面.jpg">
            <a:extLst>
              <a:ext uri="{FF2B5EF4-FFF2-40B4-BE49-F238E27FC236}">
                <a16:creationId xmlns:a16="http://schemas.microsoft.com/office/drawing/2014/main" id="{0A28E892-CD29-4DD5-BC7A-E5E95742E6E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サブタイトル 3">
            <a:extLst>
              <a:ext uri="{FF2B5EF4-FFF2-40B4-BE49-F238E27FC236}">
                <a16:creationId xmlns:a16="http://schemas.microsoft.com/office/drawing/2014/main" id="{74A7E63E-0773-4B68-8107-DF09CF931B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8450" y="2214563"/>
            <a:ext cx="6845300" cy="928687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コンテンツ プレースホルダ 3">
            <a:extLst>
              <a:ext uri="{FF2B5EF4-FFF2-40B4-BE49-F238E27FC236}">
                <a16:creationId xmlns:a16="http://schemas.microsoft.com/office/drawing/2014/main" id="{8DFD941E-EBBB-42F2-877A-0B70ECEDA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26038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0</Words>
  <Application>Microsoft Office PowerPoint</Application>
  <PresentationFormat>画面に合わせる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ＭＳ Ｐゴシック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ビルの画像が入ったテンプレートです。IT系、ビジネス系、金融系のイメージをあたえるデザインです。企画書、提案書にご活用下さい。　（カラーバリエーション：レッド）</dc:description>
  <cp:revision>22</cp:revision>
  <dcterms:created xsi:type="dcterms:W3CDTF">2009-02-23T11:48:07Z</dcterms:created>
  <dcterms:modified xsi:type="dcterms:W3CDTF">2021-08-07T14:24:55Z</dcterms:modified>
</cp:coreProperties>
</file>