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F8F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81" d="100"/>
          <a:sy n="81" d="100"/>
        </p:scale>
        <p:origin x="150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8" descr="パワポ.jpg">
            <a:extLst>
              <a:ext uri="{FF2B5EF4-FFF2-40B4-BE49-F238E27FC236}">
                <a16:creationId xmlns:a16="http://schemas.microsoft.com/office/drawing/2014/main" id="{4C378ACC-52FA-4B39-B161-EF0DA513F4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7F7B00C-0E45-4D55-9A26-E57096B9D879}"/>
              </a:ext>
            </a:extLst>
          </p:cNvPr>
          <p:cNvSpPr/>
          <p:nvPr userDrawn="1"/>
        </p:nvSpPr>
        <p:spPr>
          <a:xfrm>
            <a:off x="214282" y="1000108"/>
            <a:ext cx="728667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ja-JP" sz="4800" b="1" cap="all" dirty="0">
                <a:ln w="0"/>
                <a:solidFill>
                  <a:srgbClr val="F8F8F8"/>
                </a:solidFill>
                <a:effectLst>
                  <a:reflection blurRad="12700" stA="50000" endPos="50000" dist="5000" dir="5400000" sy="-100000" rotWithShape="0"/>
                </a:effectLst>
                <a:latin typeface="A-OTF 新ゴ Pro B" pitchFamily="34" charset="-128"/>
                <a:ea typeface="A-OTF 新ゴ Pro B" pitchFamily="34" charset="-128"/>
              </a:rPr>
              <a:t>design template</a:t>
            </a:r>
            <a:endParaRPr lang="ja-JP" altLang="en-US" sz="4800" b="1" cap="all" dirty="0">
              <a:ln w="0"/>
              <a:solidFill>
                <a:srgbClr val="F8F8F8"/>
              </a:solidFill>
              <a:effectLst>
                <a:reflection blurRad="12700" stA="50000" endPos="50000" dist="5000" dir="5400000" sy="-100000" rotWithShape="0"/>
              </a:effectLst>
              <a:latin typeface="A-OTF 新ゴ Pro B" pitchFamily="34" charset="-128"/>
              <a:ea typeface="A-OTF 新ゴ Pro B" pitchFamily="34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98359" y="2214554"/>
            <a:ext cx="6845409" cy="928694"/>
          </a:xfrm>
          <a:solidFill>
            <a:srgbClr val="FFFFFF">
              <a:alpha val="20000"/>
            </a:srgbClr>
          </a:solidFill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F7404418-3FE1-4765-AE7C-DB4C0CF46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EA0E1912-ECDF-473D-8271-A43A5534D6B4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ABFE5C6A-DF01-4F6C-B55B-253457C05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53F4EE54-26C2-4A0C-98DD-3F088CFB0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2EEECA4B-EB8B-488A-ABC2-857C9AEB028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35817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EE4F32B-82F0-4130-903E-9D21295FB85C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B29FF3B-D8C9-469F-AC36-ED32F9471D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60A9F98-4093-4CDE-A6B1-C5A672C1FCD2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D7C66EB-5B76-4454-BA2F-DED0916D3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D6FFFFE-7CFF-4F40-9357-C6295AD33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4994A22-EC0E-40A0-90A4-DF43F8CB1FF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3170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43702" y="714356"/>
            <a:ext cx="2057400" cy="541180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71502" y="714356"/>
            <a:ext cx="6019800" cy="541180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F415BAB-9FEF-4612-BD6C-FCD864B046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E370B04-9817-4E4A-B1E6-CFA62ADFD628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2B3027A-E1F6-4996-8D45-8FDC282C0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38F48DF-FF01-41D1-9929-E9F664AA5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78A7D91-F79B-4FD2-A259-9943366444E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53380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2430807-AE35-4114-959D-093ED5EB9E13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2027CD5-463A-41FC-99A6-F73B7FB818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2EEF3CD-6189-4551-B907-EB53AF3C67FA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D4E3FE3-E948-418E-AAB4-93E51F558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F48B2C0-5129-41CF-B181-971BF8D04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F8A162-8CD5-4D21-BC5B-355731425C2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3163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9915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6991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F8258ED-35D0-4EA9-A7AF-8A3905464F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0C6D89C-8DD8-45A4-977F-50DF0B5451B4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6A717FF-6941-48FD-AD7C-BA2981EC0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71813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C75AEB5-D99A-4BED-9330-8D413402B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38EEFE-40C5-4D40-A146-5D7637FD82A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68915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1BB59A2-1894-4B05-8015-35798332B185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233466C8-2FA5-4C8F-B42D-276C529B1A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C84E7CB-E991-469A-9C48-81079322D4BF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2B123CBF-C57A-46E8-8D84-47E98661C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342D1850-16A4-4F26-8C60-876BF8382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C33F905-7205-40FF-93A3-042C0C0ED50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8830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C462771-1800-426C-8A0B-601C52D807A4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8" name="日付プレースホルダ 3">
            <a:extLst>
              <a:ext uri="{FF2B5EF4-FFF2-40B4-BE49-F238E27FC236}">
                <a16:creationId xmlns:a16="http://schemas.microsoft.com/office/drawing/2014/main" id="{DA981B10-C3B9-4491-9456-059CE75F8C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BCE9CE6-0424-4CC4-91BB-0E1FF65F100E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9" name="フッター プレースホルダ 4">
            <a:extLst>
              <a:ext uri="{FF2B5EF4-FFF2-40B4-BE49-F238E27FC236}">
                <a16:creationId xmlns:a16="http://schemas.microsoft.com/office/drawing/2014/main" id="{49F97A13-A47B-4F06-88CF-E5FDE964F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 5">
            <a:extLst>
              <a:ext uri="{FF2B5EF4-FFF2-40B4-BE49-F238E27FC236}">
                <a16:creationId xmlns:a16="http://schemas.microsoft.com/office/drawing/2014/main" id="{86A12FC5-94EB-4AB9-B086-DDDF227FE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FDCA74-DD11-4015-96CF-DE3FCAC8C9F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00964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75E3CAE-DD7F-4515-99B2-3D7E6AFAD0F0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7AC57F3B-6494-4F3B-925A-3AEA34556B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F7BB01C-33F1-46D0-9E9F-7CF0DF2A330F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BC6BA57-E257-4B77-BA44-CBFBE9A6B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970ADD9-66DD-469D-848F-50F721A2B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DFD8698-9A05-4164-AD0B-76ED0A71F17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0575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41F7A2AE-1A16-4101-91EC-950A8A3955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B89BBB7-4ED9-4243-8B61-A101D2FD6521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D612846A-D70F-4416-A717-AD18E6126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6C528D5C-53AC-4E3F-B2C5-4B8CC2ED3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3DFB37C-06A6-4C06-B2DB-21BDB0AE514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8006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3008313" cy="720744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714356"/>
            <a:ext cx="5111750" cy="541180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DE139EE-537A-4E99-BC7F-D117943A6E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B14D430-D5A6-49EF-9F32-47DC2AC4D60C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587E393-3048-4474-964B-51440DB3E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042888B-7A34-4E23-99DF-62E2AAAAB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3A8561-0061-4A59-8AFB-99529A80E77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62159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714355"/>
            <a:ext cx="5486400" cy="401321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A400CA4-EAFA-4CC9-8C57-DBB58BA029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E4A2281-6C38-4E72-859F-F2E4C60AA7C6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294EA49-5321-45C1-8B8B-D87DC6AEA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591E79C-C7AF-4B1A-A398-EAD8CD1FB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D87A5CC-C7CB-4A65-8EFC-33D339F289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8106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5E10A7D-2423-4ECC-BE2E-5D60658326D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D4740C8-BF50-4D8B-AB94-25079526B36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4A00D61-4ABB-49F9-85FD-4812CB6BF1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46792FD-4A69-4A5D-A0DF-151A55ED3F2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FBE0E94-C9DF-4763-B168-F63A224C92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AE065FC-71C1-4EC7-A4D2-08F8DFFCCA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36665FC-4663-40E8-8831-BE315005DFC5}" type="slidenum">
              <a:rPr lang="ja-JP" altLang="en-US"/>
              <a:pPr/>
              <a:t>‹#›</a:t>
            </a:fld>
            <a:endParaRPr lang="ja-JP" altLang="en-US"/>
          </a:p>
        </p:txBody>
      </p:sp>
      <p:pic>
        <p:nvPicPr>
          <p:cNvPr id="1031" name="図 7" descr="パワポ中面.jpg">
            <a:extLst>
              <a:ext uri="{FF2B5EF4-FFF2-40B4-BE49-F238E27FC236}">
                <a16:creationId xmlns:a16="http://schemas.microsoft.com/office/drawing/2014/main" id="{4A0ED250-0DEB-4E58-8658-03BDFEE0BF3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サブタイトル 3">
            <a:extLst>
              <a:ext uri="{FF2B5EF4-FFF2-40B4-BE49-F238E27FC236}">
                <a16:creationId xmlns:a16="http://schemas.microsoft.com/office/drawing/2014/main" id="{3E819A96-5832-4873-9E6F-831EBD54F0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8450" y="2214563"/>
            <a:ext cx="6845300" cy="928687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コンテンツ プレースホルダ 3">
            <a:extLst>
              <a:ext uri="{FF2B5EF4-FFF2-40B4-BE49-F238E27FC236}">
                <a16:creationId xmlns:a16="http://schemas.microsoft.com/office/drawing/2014/main" id="{9D8243EC-BB50-483C-8C4D-12B3851AC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ＭＳ Ｐゴシック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ビルの画像が入ったテンプレートです。IT系、ビジネス系、金融系のイメージをあたえるデザインです。企画書、提案書にご活用下さい。　（カラーバリエーション：ブルー）</dc:description>
  <cp:revision>20</cp:revision>
  <dcterms:created xsi:type="dcterms:W3CDTF">2009-02-23T11:48:07Z</dcterms:created>
  <dcterms:modified xsi:type="dcterms:W3CDTF">2021-08-07T14:24:21Z</dcterms:modified>
</cp:coreProperties>
</file>